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</p:sldIdLst>
  <p:sldSz cx="9144000" cy="6858000" type="screen4x3"/>
  <p:notesSz cx="9144000" cy="6858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7" d="100"/>
          <a:sy n="77" d="100"/>
        </p:scale>
        <p:origin x="1122" y="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jpeg>
</file>

<file path=ppt/media/image116.jpeg>
</file>

<file path=ppt/media/image117.jpe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jpe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jpe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jpe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jpe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jpeg>
</file>

<file path=ppt/media/image176.png>
</file>

<file path=ppt/media/image177.jpeg>
</file>

<file path=ppt/media/image178.png>
</file>

<file path=ppt/media/image179.jpeg>
</file>

<file path=ppt/media/image18.png>
</file>

<file path=ppt/media/image180.png>
</file>

<file path=ppt/media/image181.jpe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jpe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jpe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3.png>
</file>

<file path=ppt/media/image214.png>
</file>

<file path=ppt/media/image215.jpe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jpe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4072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9194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99649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61807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138304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95081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15149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52919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3/28/2023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150257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rgbClr val="6F2F9F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23003" y="1095882"/>
            <a:ext cx="3709670" cy="47821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1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3/28/2023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1673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rgbClr val="6F2F9F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3/28/2023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0852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4199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8296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2813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532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6805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99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9253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2046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285"/>
            <a:ext cx="1952272" cy="6852968"/>
            <a:chOff x="6627813" y="195717"/>
            <a:chExt cx="1952625" cy="5678034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5717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2761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  <p:sldLayoutId id="2147483720" r:id="rId18"/>
    <p:sldLayoutId id="2147483721" r:id="rId19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png"/><Relationship Id="rId3" Type="http://schemas.openxmlformats.org/officeDocument/2006/relationships/image" Target="../media/image101.png"/><Relationship Id="rId7" Type="http://schemas.openxmlformats.org/officeDocument/2006/relationships/image" Target="../media/image105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4.png"/><Relationship Id="rId5" Type="http://schemas.openxmlformats.org/officeDocument/2006/relationships/image" Target="../media/image103.png"/><Relationship Id="rId10" Type="http://schemas.openxmlformats.org/officeDocument/2006/relationships/image" Target="../media/image108.png"/><Relationship Id="rId4" Type="http://schemas.openxmlformats.org/officeDocument/2006/relationships/image" Target="../media/image102.png"/><Relationship Id="rId9" Type="http://schemas.openxmlformats.org/officeDocument/2006/relationships/image" Target="../media/image10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5.jpeg"/><Relationship Id="rId3" Type="http://schemas.openxmlformats.org/officeDocument/2006/relationships/image" Target="../media/image110.png"/><Relationship Id="rId7" Type="http://schemas.openxmlformats.org/officeDocument/2006/relationships/image" Target="../media/image114.png"/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3.png"/><Relationship Id="rId5" Type="http://schemas.openxmlformats.org/officeDocument/2006/relationships/image" Target="../media/image112.png"/><Relationship Id="rId10" Type="http://schemas.openxmlformats.org/officeDocument/2006/relationships/image" Target="../media/image117.jpeg"/><Relationship Id="rId4" Type="http://schemas.openxmlformats.org/officeDocument/2006/relationships/image" Target="../media/image111.png"/><Relationship Id="rId9" Type="http://schemas.openxmlformats.org/officeDocument/2006/relationships/image" Target="../media/image116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png"/><Relationship Id="rId18" Type="http://schemas.openxmlformats.org/officeDocument/2006/relationships/image" Target="../media/image36.png"/><Relationship Id="rId26" Type="http://schemas.openxmlformats.org/officeDocument/2006/relationships/image" Target="../media/image44.png"/><Relationship Id="rId3" Type="http://schemas.openxmlformats.org/officeDocument/2006/relationships/image" Target="../media/image21.png"/><Relationship Id="rId21" Type="http://schemas.openxmlformats.org/officeDocument/2006/relationships/image" Target="../media/image39.png"/><Relationship Id="rId7" Type="http://schemas.openxmlformats.org/officeDocument/2006/relationships/image" Target="../media/image120.png"/><Relationship Id="rId12" Type="http://schemas.openxmlformats.org/officeDocument/2006/relationships/image" Target="../media/image30.png"/><Relationship Id="rId17" Type="http://schemas.openxmlformats.org/officeDocument/2006/relationships/image" Target="../media/image35.png"/><Relationship Id="rId25" Type="http://schemas.openxmlformats.org/officeDocument/2006/relationships/image" Target="../media/image43.png"/><Relationship Id="rId2" Type="http://schemas.openxmlformats.org/officeDocument/2006/relationships/image" Target="../media/image20.png"/><Relationship Id="rId16" Type="http://schemas.openxmlformats.org/officeDocument/2006/relationships/image" Target="../media/image34.png"/><Relationship Id="rId20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9.png"/><Relationship Id="rId11" Type="http://schemas.openxmlformats.org/officeDocument/2006/relationships/image" Target="../media/image29.png"/><Relationship Id="rId24" Type="http://schemas.openxmlformats.org/officeDocument/2006/relationships/image" Target="../media/image42.png"/><Relationship Id="rId5" Type="http://schemas.openxmlformats.org/officeDocument/2006/relationships/image" Target="../media/image118.png"/><Relationship Id="rId15" Type="http://schemas.openxmlformats.org/officeDocument/2006/relationships/image" Target="../media/image33.png"/><Relationship Id="rId23" Type="http://schemas.openxmlformats.org/officeDocument/2006/relationships/image" Target="../media/image41.png"/><Relationship Id="rId10" Type="http://schemas.openxmlformats.org/officeDocument/2006/relationships/image" Target="../media/image28.png"/><Relationship Id="rId19" Type="http://schemas.openxmlformats.org/officeDocument/2006/relationships/image" Target="../media/image37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Relationship Id="rId14" Type="http://schemas.openxmlformats.org/officeDocument/2006/relationships/image" Target="../media/image32.png"/><Relationship Id="rId22" Type="http://schemas.openxmlformats.org/officeDocument/2006/relationships/image" Target="../media/image4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png"/><Relationship Id="rId18" Type="http://schemas.openxmlformats.org/officeDocument/2006/relationships/image" Target="../media/image36.png"/><Relationship Id="rId3" Type="http://schemas.openxmlformats.org/officeDocument/2006/relationships/image" Target="../media/image21.png"/><Relationship Id="rId21" Type="http://schemas.openxmlformats.org/officeDocument/2006/relationships/image" Target="../media/image49.png"/><Relationship Id="rId7" Type="http://schemas.openxmlformats.org/officeDocument/2006/relationships/image" Target="../media/image123.png"/><Relationship Id="rId12" Type="http://schemas.openxmlformats.org/officeDocument/2006/relationships/image" Target="../media/image30.png"/><Relationship Id="rId17" Type="http://schemas.openxmlformats.org/officeDocument/2006/relationships/image" Target="../media/image35.png"/><Relationship Id="rId25" Type="http://schemas.openxmlformats.org/officeDocument/2006/relationships/image" Target="../media/image53.png"/><Relationship Id="rId2" Type="http://schemas.openxmlformats.org/officeDocument/2006/relationships/image" Target="../media/image20.png"/><Relationship Id="rId16" Type="http://schemas.openxmlformats.org/officeDocument/2006/relationships/image" Target="../media/image34.png"/><Relationship Id="rId20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2.png"/><Relationship Id="rId11" Type="http://schemas.openxmlformats.org/officeDocument/2006/relationships/image" Target="../media/image29.png"/><Relationship Id="rId24" Type="http://schemas.openxmlformats.org/officeDocument/2006/relationships/image" Target="../media/image52.png"/><Relationship Id="rId5" Type="http://schemas.openxmlformats.org/officeDocument/2006/relationships/image" Target="../media/image121.png"/><Relationship Id="rId15" Type="http://schemas.openxmlformats.org/officeDocument/2006/relationships/image" Target="../media/image33.png"/><Relationship Id="rId23" Type="http://schemas.openxmlformats.org/officeDocument/2006/relationships/image" Target="../media/image51.png"/><Relationship Id="rId10" Type="http://schemas.openxmlformats.org/officeDocument/2006/relationships/image" Target="../media/image28.png"/><Relationship Id="rId19" Type="http://schemas.openxmlformats.org/officeDocument/2006/relationships/image" Target="../media/image37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Relationship Id="rId14" Type="http://schemas.openxmlformats.org/officeDocument/2006/relationships/image" Target="../media/image32.png"/><Relationship Id="rId22" Type="http://schemas.openxmlformats.org/officeDocument/2006/relationships/image" Target="../media/image5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png"/><Relationship Id="rId7" Type="http://schemas.openxmlformats.org/officeDocument/2006/relationships/image" Target="../media/image129.png"/><Relationship Id="rId2" Type="http://schemas.openxmlformats.org/officeDocument/2006/relationships/image" Target="../media/image124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28.png"/><Relationship Id="rId5" Type="http://schemas.openxmlformats.org/officeDocument/2006/relationships/image" Target="../media/image127.png"/><Relationship Id="rId4" Type="http://schemas.openxmlformats.org/officeDocument/2006/relationships/image" Target="../media/image12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6.png"/><Relationship Id="rId13" Type="http://schemas.openxmlformats.org/officeDocument/2006/relationships/image" Target="../media/image141.png"/><Relationship Id="rId3" Type="http://schemas.openxmlformats.org/officeDocument/2006/relationships/image" Target="../media/image131.png"/><Relationship Id="rId7" Type="http://schemas.openxmlformats.org/officeDocument/2006/relationships/image" Target="../media/image135.png"/><Relationship Id="rId12" Type="http://schemas.openxmlformats.org/officeDocument/2006/relationships/image" Target="../media/image140.png"/><Relationship Id="rId2" Type="http://schemas.openxmlformats.org/officeDocument/2006/relationships/image" Target="../media/image13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4.png"/><Relationship Id="rId11" Type="http://schemas.openxmlformats.org/officeDocument/2006/relationships/image" Target="../media/image139.png"/><Relationship Id="rId5" Type="http://schemas.openxmlformats.org/officeDocument/2006/relationships/image" Target="../media/image133.png"/><Relationship Id="rId10" Type="http://schemas.openxmlformats.org/officeDocument/2006/relationships/image" Target="../media/image138.png"/><Relationship Id="rId4" Type="http://schemas.openxmlformats.org/officeDocument/2006/relationships/image" Target="../media/image132.png"/><Relationship Id="rId9" Type="http://schemas.openxmlformats.org/officeDocument/2006/relationships/image" Target="../media/image137.png"/><Relationship Id="rId14" Type="http://schemas.openxmlformats.org/officeDocument/2006/relationships/image" Target="../media/image14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9.png"/><Relationship Id="rId3" Type="http://schemas.openxmlformats.org/officeDocument/2006/relationships/image" Target="../media/image144.png"/><Relationship Id="rId7" Type="http://schemas.openxmlformats.org/officeDocument/2006/relationships/image" Target="../media/image148.png"/><Relationship Id="rId2" Type="http://schemas.openxmlformats.org/officeDocument/2006/relationships/image" Target="../media/image14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7.png"/><Relationship Id="rId5" Type="http://schemas.openxmlformats.org/officeDocument/2006/relationships/image" Target="../media/image146.png"/><Relationship Id="rId4" Type="http://schemas.openxmlformats.org/officeDocument/2006/relationships/image" Target="../media/image14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6.png"/><Relationship Id="rId13" Type="http://schemas.openxmlformats.org/officeDocument/2006/relationships/image" Target="../media/image161.png"/><Relationship Id="rId18" Type="http://schemas.openxmlformats.org/officeDocument/2006/relationships/image" Target="../media/image166.png"/><Relationship Id="rId3" Type="http://schemas.openxmlformats.org/officeDocument/2006/relationships/image" Target="../media/image151.png"/><Relationship Id="rId21" Type="http://schemas.openxmlformats.org/officeDocument/2006/relationships/image" Target="../media/image169.jpeg"/><Relationship Id="rId7" Type="http://schemas.openxmlformats.org/officeDocument/2006/relationships/image" Target="../media/image155.png"/><Relationship Id="rId12" Type="http://schemas.openxmlformats.org/officeDocument/2006/relationships/image" Target="../media/image160.png"/><Relationship Id="rId17" Type="http://schemas.openxmlformats.org/officeDocument/2006/relationships/image" Target="../media/image165.png"/><Relationship Id="rId2" Type="http://schemas.openxmlformats.org/officeDocument/2006/relationships/image" Target="../media/image150.jpeg"/><Relationship Id="rId16" Type="http://schemas.openxmlformats.org/officeDocument/2006/relationships/image" Target="../media/image164.png"/><Relationship Id="rId20" Type="http://schemas.openxmlformats.org/officeDocument/2006/relationships/image" Target="../media/image16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4.png"/><Relationship Id="rId11" Type="http://schemas.openxmlformats.org/officeDocument/2006/relationships/image" Target="../media/image159.png"/><Relationship Id="rId5" Type="http://schemas.openxmlformats.org/officeDocument/2006/relationships/image" Target="../media/image153.png"/><Relationship Id="rId15" Type="http://schemas.openxmlformats.org/officeDocument/2006/relationships/image" Target="../media/image163.png"/><Relationship Id="rId10" Type="http://schemas.openxmlformats.org/officeDocument/2006/relationships/image" Target="../media/image158.png"/><Relationship Id="rId19" Type="http://schemas.openxmlformats.org/officeDocument/2006/relationships/image" Target="../media/image167.png"/><Relationship Id="rId4" Type="http://schemas.openxmlformats.org/officeDocument/2006/relationships/image" Target="../media/image152.png"/><Relationship Id="rId9" Type="http://schemas.openxmlformats.org/officeDocument/2006/relationships/image" Target="../media/image157.png"/><Relationship Id="rId14" Type="http://schemas.openxmlformats.org/officeDocument/2006/relationships/image" Target="../media/image162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4.png"/><Relationship Id="rId13" Type="http://schemas.openxmlformats.org/officeDocument/2006/relationships/image" Target="../media/image179.jpeg"/><Relationship Id="rId18" Type="http://schemas.openxmlformats.org/officeDocument/2006/relationships/image" Target="../media/image184.png"/><Relationship Id="rId26" Type="http://schemas.openxmlformats.org/officeDocument/2006/relationships/image" Target="../media/image192.png"/><Relationship Id="rId3" Type="http://schemas.openxmlformats.org/officeDocument/2006/relationships/image" Target="../media/image170.png"/><Relationship Id="rId21" Type="http://schemas.openxmlformats.org/officeDocument/2006/relationships/image" Target="../media/image187.png"/><Relationship Id="rId7" Type="http://schemas.openxmlformats.org/officeDocument/2006/relationships/image" Target="../media/image173.png"/><Relationship Id="rId12" Type="http://schemas.openxmlformats.org/officeDocument/2006/relationships/image" Target="../media/image178.png"/><Relationship Id="rId17" Type="http://schemas.openxmlformats.org/officeDocument/2006/relationships/image" Target="../media/image183.png"/><Relationship Id="rId25" Type="http://schemas.openxmlformats.org/officeDocument/2006/relationships/image" Target="../media/image191.png"/><Relationship Id="rId2" Type="http://schemas.openxmlformats.org/officeDocument/2006/relationships/image" Target="../media/image144.png"/><Relationship Id="rId16" Type="http://schemas.openxmlformats.org/officeDocument/2006/relationships/image" Target="../media/image182.png"/><Relationship Id="rId20" Type="http://schemas.openxmlformats.org/officeDocument/2006/relationships/image" Target="../media/image186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72.png"/><Relationship Id="rId11" Type="http://schemas.openxmlformats.org/officeDocument/2006/relationships/image" Target="../media/image177.jpeg"/><Relationship Id="rId24" Type="http://schemas.openxmlformats.org/officeDocument/2006/relationships/image" Target="../media/image190.png"/><Relationship Id="rId5" Type="http://schemas.openxmlformats.org/officeDocument/2006/relationships/image" Target="../media/image171.png"/><Relationship Id="rId15" Type="http://schemas.openxmlformats.org/officeDocument/2006/relationships/image" Target="../media/image181.jpeg"/><Relationship Id="rId23" Type="http://schemas.openxmlformats.org/officeDocument/2006/relationships/image" Target="../media/image189.png"/><Relationship Id="rId10" Type="http://schemas.openxmlformats.org/officeDocument/2006/relationships/image" Target="../media/image176.png"/><Relationship Id="rId19" Type="http://schemas.openxmlformats.org/officeDocument/2006/relationships/image" Target="../media/image185.png"/><Relationship Id="rId4" Type="http://schemas.openxmlformats.org/officeDocument/2006/relationships/image" Target="../media/image146.png"/><Relationship Id="rId9" Type="http://schemas.openxmlformats.org/officeDocument/2006/relationships/image" Target="../media/image175.jpeg"/><Relationship Id="rId14" Type="http://schemas.openxmlformats.org/officeDocument/2006/relationships/image" Target="../media/image180.png"/><Relationship Id="rId22" Type="http://schemas.openxmlformats.org/officeDocument/2006/relationships/image" Target="../media/image188.png"/><Relationship Id="rId27" Type="http://schemas.openxmlformats.org/officeDocument/2006/relationships/image" Target="../media/image19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0.png"/><Relationship Id="rId3" Type="http://schemas.openxmlformats.org/officeDocument/2006/relationships/image" Target="../media/image195.png"/><Relationship Id="rId7" Type="http://schemas.openxmlformats.org/officeDocument/2006/relationships/image" Target="../media/image199.png"/><Relationship Id="rId2" Type="http://schemas.openxmlformats.org/officeDocument/2006/relationships/image" Target="../media/image19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8.png"/><Relationship Id="rId5" Type="http://schemas.openxmlformats.org/officeDocument/2006/relationships/image" Target="../media/image197.png"/><Relationship Id="rId4" Type="http://schemas.openxmlformats.org/officeDocument/2006/relationships/image" Target="../media/image19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2.png"/><Relationship Id="rId2" Type="http://schemas.openxmlformats.org/officeDocument/2006/relationships/image" Target="../media/image201.jpeg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9.png"/><Relationship Id="rId3" Type="http://schemas.openxmlformats.org/officeDocument/2006/relationships/image" Target="../media/image204.png"/><Relationship Id="rId7" Type="http://schemas.openxmlformats.org/officeDocument/2006/relationships/image" Target="../media/image208.png"/><Relationship Id="rId12" Type="http://schemas.openxmlformats.org/officeDocument/2006/relationships/image" Target="../media/image213.png"/><Relationship Id="rId2" Type="http://schemas.openxmlformats.org/officeDocument/2006/relationships/image" Target="../media/image203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07.png"/><Relationship Id="rId11" Type="http://schemas.openxmlformats.org/officeDocument/2006/relationships/image" Target="../media/image212.png"/><Relationship Id="rId5" Type="http://schemas.openxmlformats.org/officeDocument/2006/relationships/image" Target="../media/image206.png"/><Relationship Id="rId10" Type="http://schemas.openxmlformats.org/officeDocument/2006/relationships/image" Target="../media/image211.png"/><Relationship Id="rId4" Type="http://schemas.openxmlformats.org/officeDocument/2006/relationships/image" Target="../media/image205.png"/><Relationship Id="rId9" Type="http://schemas.openxmlformats.org/officeDocument/2006/relationships/image" Target="../media/image2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5.jpeg"/><Relationship Id="rId2" Type="http://schemas.openxmlformats.org/officeDocument/2006/relationships/image" Target="../media/image214.png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9.png"/><Relationship Id="rId3" Type="http://schemas.openxmlformats.org/officeDocument/2006/relationships/image" Target="../media/image204.png"/><Relationship Id="rId7" Type="http://schemas.openxmlformats.org/officeDocument/2006/relationships/image" Target="../media/image208.png"/><Relationship Id="rId12" Type="http://schemas.openxmlformats.org/officeDocument/2006/relationships/image" Target="../media/image213.png"/><Relationship Id="rId2" Type="http://schemas.openxmlformats.org/officeDocument/2006/relationships/image" Target="../media/image203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07.png"/><Relationship Id="rId11" Type="http://schemas.openxmlformats.org/officeDocument/2006/relationships/image" Target="../media/image212.png"/><Relationship Id="rId5" Type="http://schemas.openxmlformats.org/officeDocument/2006/relationships/image" Target="../media/image206.png"/><Relationship Id="rId10" Type="http://schemas.openxmlformats.org/officeDocument/2006/relationships/image" Target="../media/image211.png"/><Relationship Id="rId4" Type="http://schemas.openxmlformats.org/officeDocument/2006/relationships/image" Target="../media/image205.png"/><Relationship Id="rId9" Type="http://schemas.openxmlformats.org/officeDocument/2006/relationships/image" Target="../media/image210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png"/><Relationship Id="rId18" Type="http://schemas.openxmlformats.org/officeDocument/2006/relationships/image" Target="../media/image36.png"/><Relationship Id="rId26" Type="http://schemas.openxmlformats.org/officeDocument/2006/relationships/image" Target="../media/image44.png"/><Relationship Id="rId3" Type="http://schemas.openxmlformats.org/officeDocument/2006/relationships/image" Target="../media/image21.png"/><Relationship Id="rId21" Type="http://schemas.openxmlformats.org/officeDocument/2006/relationships/image" Target="../media/image39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17" Type="http://schemas.openxmlformats.org/officeDocument/2006/relationships/image" Target="../media/image35.png"/><Relationship Id="rId25" Type="http://schemas.openxmlformats.org/officeDocument/2006/relationships/image" Target="../media/image43.png"/><Relationship Id="rId2" Type="http://schemas.openxmlformats.org/officeDocument/2006/relationships/image" Target="../media/image20.png"/><Relationship Id="rId16" Type="http://schemas.openxmlformats.org/officeDocument/2006/relationships/image" Target="../media/image34.png"/><Relationship Id="rId20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6.png"/><Relationship Id="rId11" Type="http://schemas.openxmlformats.org/officeDocument/2006/relationships/image" Target="../media/image29.png"/><Relationship Id="rId24" Type="http://schemas.openxmlformats.org/officeDocument/2006/relationships/image" Target="../media/image42.png"/><Relationship Id="rId5" Type="http://schemas.openxmlformats.org/officeDocument/2006/relationships/image" Target="../media/image23.png"/><Relationship Id="rId15" Type="http://schemas.openxmlformats.org/officeDocument/2006/relationships/image" Target="../media/image33.png"/><Relationship Id="rId23" Type="http://schemas.openxmlformats.org/officeDocument/2006/relationships/image" Target="../media/image41.png"/><Relationship Id="rId10" Type="http://schemas.openxmlformats.org/officeDocument/2006/relationships/image" Target="../media/image28.png"/><Relationship Id="rId19" Type="http://schemas.openxmlformats.org/officeDocument/2006/relationships/image" Target="../media/image37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Relationship Id="rId14" Type="http://schemas.openxmlformats.org/officeDocument/2006/relationships/image" Target="../media/image32.png"/><Relationship Id="rId22" Type="http://schemas.openxmlformats.org/officeDocument/2006/relationships/image" Target="../media/image40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png"/><Relationship Id="rId18" Type="http://schemas.openxmlformats.org/officeDocument/2006/relationships/image" Target="../media/image36.png"/><Relationship Id="rId26" Type="http://schemas.openxmlformats.org/officeDocument/2006/relationships/image" Target="../media/image44.png"/><Relationship Id="rId3" Type="http://schemas.openxmlformats.org/officeDocument/2006/relationships/image" Target="../media/image21.png"/><Relationship Id="rId21" Type="http://schemas.openxmlformats.org/officeDocument/2006/relationships/image" Target="../media/image39.png"/><Relationship Id="rId7" Type="http://schemas.openxmlformats.org/officeDocument/2006/relationships/image" Target="../media/image219.png"/><Relationship Id="rId12" Type="http://schemas.openxmlformats.org/officeDocument/2006/relationships/image" Target="../media/image30.png"/><Relationship Id="rId17" Type="http://schemas.openxmlformats.org/officeDocument/2006/relationships/image" Target="../media/image35.png"/><Relationship Id="rId25" Type="http://schemas.openxmlformats.org/officeDocument/2006/relationships/image" Target="../media/image43.png"/><Relationship Id="rId2" Type="http://schemas.openxmlformats.org/officeDocument/2006/relationships/image" Target="../media/image20.png"/><Relationship Id="rId16" Type="http://schemas.openxmlformats.org/officeDocument/2006/relationships/image" Target="../media/image34.png"/><Relationship Id="rId20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8.png"/><Relationship Id="rId11" Type="http://schemas.openxmlformats.org/officeDocument/2006/relationships/image" Target="../media/image29.png"/><Relationship Id="rId24" Type="http://schemas.openxmlformats.org/officeDocument/2006/relationships/image" Target="../media/image42.png"/><Relationship Id="rId5" Type="http://schemas.openxmlformats.org/officeDocument/2006/relationships/image" Target="../media/image23.png"/><Relationship Id="rId15" Type="http://schemas.openxmlformats.org/officeDocument/2006/relationships/image" Target="../media/image33.png"/><Relationship Id="rId23" Type="http://schemas.openxmlformats.org/officeDocument/2006/relationships/image" Target="../media/image41.png"/><Relationship Id="rId10" Type="http://schemas.openxmlformats.org/officeDocument/2006/relationships/image" Target="../media/image28.png"/><Relationship Id="rId19" Type="http://schemas.openxmlformats.org/officeDocument/2006/relationships/image" Target="../media/image37.png"/><Relationship Id="rId4" Type="http://schemas.openxmlformats.org/officeDocument/2006/relationships/image" Target="../media/image217.png"/><Relationship Id="rId9" Type="http://schemas.openxmlformats.org/officeDocument/2006/relationships/image" Target="../media/image27.png"/><Relationship Id="rId14" Type="http://schemas.openxmlformats.org/officeDocument/2006/relationships/image" Target="../media/image32.png"/><Relationship Id="rId22" Type="http://schemas.openxmlformats.org/officeDocument/2006/relationships/image" Target="../media/image4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png"/><Relationship Id="rId18" Type="http://schemas.openxmlformats.org/officeDocument/2006/relationships/image" Target="../media/image36.png"/><Relationship Id="rId26" Type="http://schemas.openxmlformats.org/officeDocument/2006/relationships/image" Target="../media/image44.png"/><Relationship Id="rId3" Type="http://schemas.openxmlformats.org/officeDocument/2006/relationships/image" Target="../media/image21.png"/><Relationship Id="rId21" Type="http://schemas.openxmlformats.org/officeDocument/2006/relationships/image" Target="../media/image39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17" Type="http://schemas.openxmlformats.org/officeDocument/2006/relationships/image" Target="../media/image35.png"/><Relationship Id="rId25" Type="http://schemas.openxmlformats.org/officeDocument/2006/relationships/image" Target="../media/image43.png"/><Relationship Id="rId2" Type="http://schemas.openxmlformats.org/officeDocument/2006/relationships/image" Target="../media/image20.png"/><Relationship Id="rId16" Type="http://schemas.openxmlformats.org/officeDocument/2006/relationships/image" Target="../media/image34.png"/><Relationship Id="rId20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24" Type="http://schemas.openxmlformats.org/officeDocument/2006/relationships/image" Target="../media/image42.png"/><Relationship Id="rId5" Type="http://schemas.openxmlformats.org/officeDocument/2006/relationships/image" Target="../media/image23.png"/><Relationship Id="rId15" Type="http://schemas.openxmlformats.org/officeDocument/2006/relationships/image" Target="../media/image33.png"/><Relationship Id="rId23" Type="http://schemas.openxmlformats.org/officeDocument/2006/relationships/image" Target="../media/image41.png"/><Relationship Id="rId10" Type="http://schemas.openxmlformats.org/officeDocument/2006/relationships/image" Target="../media/image28.png"/><Relationship Id="rId19" Type="http://schemas.openxmlformats.org/officeDocument/2006/relationships/image" Target="../media/image37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Relationship Id="rId14" Type="http://schemas.openxmlformats.org/officeDocument/2006/relationships/image" Target="../media/image32.png"/><Relationship Id="rId22" Type="http://schemas.openxmlformats.org/officeDocument/2006/relationships/image" Target="../media/image4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png"/><Relationship Id="rId18" Type="http://schemas.openxmlformats.org/officeDocument/2006/relationships/image" Target="../media/image36.png"/><Relationship Id="rId3" Type="http://schemas.openxmlformats.org/officeDocument/2006/relationships/image" Target="../media/image21.png"/><Relationship Id="rId21" Type="http://schemas.openxmlformats.org/officeDocument/2006/relationships/image" Target="../media/image49.png"/><Relationship Id="rId7" Type="http://schemas.openxmlformats.org/officeDocument/2006/relationships/image" Target="../media/image47.png"/><Relationship Id="rId12" Type="http://schemas.openxmlformats.org/officeDocument/2006/relationships/image" Target="../media/image30.png"/><Relationship Id="rId17" Type="http://schemas.openxmlformats.org/officeDocument/2006/relationships/image" Target="../media/image35.png"/><Relationship Id="rId25" Type="http://schemas.openxmlformats.org/officeDocument/2006/relationships/image" Target="../media/image53.png"/><Relationship Id="rId2" Type="http://schemas.openxmlformats.org/officeDocument/2006/relationships/image" Target="../media/image20.png"/><Relationship Id="rId16" Type="http://schemas.openxmlformats.org/officeDocument/2006/relationships/image" Target="../media/image34.png"/><Relationship Id="rId20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11" Type="http://schemas.openxmlformats.org/officeDocument/2006/relationships/image" Target="../media/image29.png"/><Relationship Id="rId24" Type="http://schemas.openxmlformats.org/officeDocument/2006/relationships/image" Target="../media/image52.png"/><Relationship Id="rId5" Type="http://schemas.openxmlformats.org/officeDocument/2006/relationships/image" Target="../media/image45.png"/><Relationship Id="rId15" Type="http://schemas.openxmlformats.org/officeDocument/2006/relationships/image" Target="../media/image33.png"/><Relationship Id="rId23" Type="http://schemas.openxmlformats.org/officeDocument/2006/relationships/image" Target="../media/image51.png"/><Relationship Id="rId10" Type="http://schemas.openxmlformats.org/officeDocument/2006/relationships/image" Target="../media/image28.png"/><Relationship Id="rId19" Type="http://schemas.openxmlformats.org/officeDocument/2006/relationships/image" Target="../media/image37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Relationship Id="rId14" Type="http://schemas.openxmlformats.org/officeDocument/2006/relationships/image" Target="../media/image32.png"/><Relationship Id="rId22" Type="http://schemas.openxmlformats.org/officeDocument/2006/relationships/image" Target="../media/image5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7" Type="http://schemas.openxmlformats.org/officeDocument/2006/relationships/image" Target="../media/image59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13" Type="http://schemas.openxmlformats.org/officeDocument/2006/relationships/image" Target="../media/image71.png"/><Relationship Id="rId3" Type="http://schemas.openxmlformats.org/officeDocument/2006/relationships/image" Target="../media/image61.png"/><Relationship Id="rId7" Type="http://schemas.openxmlformats.org/officeDocument/2006/relationships/image" Target="../media/image65.png"/><Relationship Id="rId12" Type="http://schemas.openxmlformats.org/officeDocument/2006/relationships/image" Target="../media/image70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64.png"/><Relationship Id="rId11" Type="http://schemas.openxmlformats.org/officeDocument/2006/relationships/image" Target="../media/image69.png"/><Relationship Id="rId5" Type="http://schemas.openxmlformats.org/officeDocument/2006/relationships/image" Target="../media/image63.png"/><Relationship Id="rId15" Type="http://schemas.openxmlformats.org/officeDocument/2006/relationships/image" Target="../media/image73.png"/><Relationship Id="rId10" Type="http://schemas.openxmlformats.org/officeDocument/2006/relationships/image" Target="../media/image68.png"/><Relationship Id="rId4" Type="http://schemas.openxmlformats.org/officeDocument/2006/relationships/image" Target="../media/image62.png"/><Relationship Id="rId9" Type="http://schemas.openxmlformats.org/officeDocument/2006/relationships/image" Target="../media/image67.png"/><Relationship Id="rId14" Type="http://schemas.openxmlformats.org/officeDocument/2006/relationships/image" Target="../media/image7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8.png"/><Relationship Id="rId5" Type="http://schemas.openxmlformats.org/officeDocument/2006/relationships/image" Target="../media/image77.png"/><Relationship Id="rId4" Type="http://schemas.openxmlformats.org/officeDocument/2006/relationships/image" Target="../media/image76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png"/><Relationship Id="rId13" Type="http://schemas.openxmlformats.org/officeDocument/2006/relationships/image" Target="../media/image90.png"/><Relationship Id="rId18" Type="http://schemas.openxmlformats.org/officeDocument/2006/relationships/image" Target="../media/image95.png"/><Relationship Id="rId3" Type="http://schemas.openxmlformats.org/officeDocument/2006/relationships/image" Target="../media/image80.png"/><Relationship Id="rId21" Type="http://schemas.openxmlformats.org/officeDocument/2006/relationships/image" Target="../media/image98.png"/><Relationship Id="rId7" Type="http://schemas.openxmlformats.org/officeDocument/2006/relationships/image" Target="../media/image84.png"/><Relationship Id="rId12" Type="http://schemas.openxmlformats.org/officeDocument/2006/relationships/image" Target="../media/image89.png"/><Relationship Id="rId17" Type="http://schemas.openxmlformats.org/officeDocument/2006/relationships/image" Target="../media/image94.png"/><Relationship Id="rId2" Type="http://schemas.openxmlformats.org/officeDocument/2006/relationships/image" Target="../media/image79.png"/><Relationship Id="rId16" Type="http://schemas.openxmlformats.org/officeDocument/2006/relationships/image" Target="../media/image93.png"/><Relationship Id="rId20" Type="http://schemas.openxmlformats.org/officeDocument/2006/relationships/image" Target="../media/image9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3.png"/><Relationship Id="rId11" Type="http://schemas.openxmlformats.org/officeDocument/2006/relationships/image" Target="../media/image88.png"/><Relationship Id="rId5" Type="http://schemas.openxmlformats.org/officeDocument/2006/relationships/image" Target="../media/image82.png"/><Relationship Id="rId15" Type="http://schemas.openxmlformats.org/officeDocument/2006/relationships/image" Target="../media/image92.png"/><Relationship Id="rId10" Type="http://schemas.openxmlformats.org/officeDocument/2006/relationships/image" Target="../media/image87.png"/><Relationship Id="rId19" Type="http://schemas.openxmlformats.org/officeDocument/2006/relationships/image" Target="../media/image96.png"/><Relationship Id="rId4" Type="http://schemas.openxmlformats.org/officeDocument/2006/relationships/image" Target="../media/image81.png"/><Relationship Id="rId9" Type="http://schemas.openxmlformats.org/officeDocument/2006/relationships/image" Target="../media/image86.png"/><Relationship Id="rId14" Type="http://schemas.openxmlformats.org/officeDocument/2006/relationships/image" Target="../media/image91.png"/><Relationship Id="rId22" Type="http://schemas.openxmlformats.org/officeDocument/2006/relationships/image" Target="../media/image9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10183" y="996696"/>
            <a:ext cx="7936992" cy="453085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18616" y="3019044"/>
            <a:ext cx="7184135" cy="70256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138415" y="2365882"/>
            <a:ext cx="7144651" cy="67690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841751" y="2552573"/>
            <a:ext cx="158115" cy="292735"/>
          </a:xfrm>
          <a:custGeom>
            <a:avLst/>
            <a:gdLst/>
            <a:ahLst/>
            <a:cxnLst/>
            <a:rect l="l" t="t" r="r" b="b"/>
            <a:pathLst>
              <a:path w="158114" h="292735">
                <a:moveTo>
                  <a:pt x="0" y="0"/>
                </a:moveTo>
                <a:lnTo>
                  <a:pt x="0" y="292353"/>
                </a:lnTo>
                <a:lnTo>
                  <a:pt x="25003" y="291278"/>
                </a:lnTo>
                <a:lnTo>
                  <a:pt x="69580" y="282602"/>
                </a:lnTo>
                <a:lnTo>
                  <a:pt x="106392" y="265525"/>
                </a:lnTo>
                <a:lnTo>
                  <a:pt x="141986" y="228091"/>
                </a:lnTo>
                <a:lnTo>
                  <a:pt x="153701" y="191801"/>
                </a:lnTo>
                <a:lnTo>
                  <a:pt x="157606" y="141986"/>
                </a:lnTo>
                <a:lnTo>
                  <a:pt x="151310" y="90838"/>
                </a:lnTo>
                <a:lnTo>
                  <a:pt x="132414" y="51078"/>
                </a:lnTo>
                <a:lnTo>
                  <a:pt x="100905" y="22693"/>
                </a:lnTo>
                <a:lnTo>
                  <a:pt x="56771" y="5671"/>
                </a:lnTo>
                <a:lnTo>
                  <a:pt x="0" y="0"/>
                </a:lnTo>
                <a:close/>
              </a:path>
            </a:pathLst>
          </a:custGeom>
          <a:ln w="9144">
            <a:solidFill>
              <a:srgbClr val="5C437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554732" y="2552573"/>
            <a:ext cx="158115" cy="292735"/>
          </a:xfrm>
          <a:custGeom>
            <a:avLst/>
            <a:gdLst/>
            <a:ahLst/>
            <a:cxnLst/>
            <a:rect l="l" t="t" r="r" b="b"/>
            <a:pathLst>
              <a:path w="158114" h="292735">
                <a:moveTo>
                  <a:pt x="157606" y="0"/>
                </a:moveTo>
                <a:lnTo>
                  <a:pt x="118772" y="2313"/>
                </a:lnTo>
                <a:lnTo>
                  <a:pt x="58487" y="20895"/>
                </a:lnTo>
                <a:lnTo>
                  <a:pt x="20841" y="58261"/>
                </a:lnTo>
                <a:lnTo>
                  <a:pt x="2311" y="114649"/>
                </a:lnTo>
                <a:lnTo>
                  <a:pt x="0" y="149987"/>
                </a:lnTo>
                <a:lnTo>
                  <a:pt x="6308" y="201271"/>
                </a:lnTo>
                <a:lnTo>
                  <a:pt x="25229" y="241138"/>
                </a:lnTo>
                <a:lnTo>
                  <a:pt x="56756" y="269599"/>
                </a:lnTo>
                <a:lnTo>
                  <a:pt x="100884" y="286667"/>
                </a:lnTo>
                <a:lnTo>
                  <a:pt x="157606" y="292353"/>
                </a:lnTo>
                <a:lnTo>
                  <a:pt x="157606" y="0"/>
                </a:lnTo>
                <a:close/>
              </a:path>
            </a:pathLst>
          </a:custGeom>
          <a:ln w="9144">
            <a:solidFill>
              <a:srgbClr val="5C437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861172" y="2529713"/>
            <a:ext cx="179070" cy="243204"/>
          </a:xfrm>
          <a:custGeom>
            <a:avLst/>
            <a:gdLst/>
            <a:ahLst/>
            <a:cxnLst/>
            <a:rect l="l" t="t" r="r" b="b"/>
            <a:pathLst>
              <a:path w="179070" h="243205">
                <a:moveTo>
                  <a:pt x="88392" y="0"/>
                </a:moveTo>
                <a:lnTo>
                  <a:pt x="0" y="242950"/>
                </a:lnTo>
                <a:lnTo>
                  <a:pt x="178561" y="242950"/>
                </a:lnTo>
                <a:lnTo>
                  <a:pt x="88392" y="0"/>
                </a:lnTo>
                <a:close/>
              </a:path>
            </a:pathLst>
          </a:custGeom>
          <a:ln w="9143">
            <a:solidFill>
              <a:srgbClr val="5C437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473065" y="2529713"/>
            <a:ext cx="179070" cy="243204"/>
          </a:xfrm>
          <a:custGeom>
            <a:avLst/>
            <a:gdLst/>
            <a:ahLst/>
            <a:cxnLst/>
            <a:rect l="l" t="t" r="r" b="b"/>
            <a:pathLst>
              <a:path w="179070" h="243205">
                <a:moveTo>
                  <a:pt x="88392" y="0"/>
                </a:moveTo>
                <a:lnTo>
                  <a:pt x="0" y="242950"/>
                </a:lnTo>
                <a:lnTo>
                  <a:pt x="178562" y="242950"/>
                </a:lnTo>
                <a:lnTo>
                  <a:pt x="88392" y="0"/>
                </a:lnTo>
                <a:close/>
              </a:path>
            </a:pathLst>
          </a:custGeom>
          <a:ln w="9143">
            <a:solidFill>
              <a:srgbClr val="5C437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072890" y="2483230"/>
            <a:ext cx="242316" cy="19481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343021" y="2478913"/>
            <a:ext cx="362585" cy="450850"/>
          </a:xfrm>
          <a:custGeom>
            <a:avLst/>
            <a:gdLst/>
            <a:ahLst/>
            <a:cxnLst/>
            <a:rect l="l" t="t" r="r" b="b"/>
            <a:pathLst>
              <a:path w="362585" h="450850">
                <a:moveTo>
                  <a:pt x="181737" y="0"/>
                </a:moveTo>
                <a:lnTo>
                  <a:pt x="142853" y="3500"/>
                </a:lnTo>
                <a:lnTo>
                  <a:pt x="76991" y="31503"/>
                </a:lnTo>
                <a:lnTo>
                  <a:pt x="28128" y="87560"/>
                </a:lnTo>
                <a:lnTo>
                  <a:pt x="12493" y="126222"/>
                </a:lnTo>
                <a:lnTo>
                  <a:pt x="3121" y="172003"/>
                </a:lnTo>
                <a:lnTo>
                  <a:pt x="0" y="224916"/>
                </a:lnTo>
                <a:lnTo>
                  <a:pt x="3212" y="277165"/>
                </a:lnTo>
                <a:lnTo>
                  <a:pt x="12842" y="322675"/>
                </a:lnTo>
                <a:lnTo>
                  <a:pt x="28878" y="361469"/>
                </a:lnTo>
                <a:lnTo>
                  <a:pt x="51307" y="393573"/>
                </a:lnTo>
                <a:lnTo>
                  <a:pt x="109616" y="436546"/>
                </a:lnTo>
                <a:lnTo>
                  <a:pt x="181737" y="450850"/>
                </a:lnTo>
                <a:lnTo>
                  <a:pt x="219481" y="447299"/>
                </a:lnTo>
                <a:lnTo>
                  <a:pt x="284303" y="418863"/>
                </a:lnTo>
                <a:lnTo>
                  <a:pt x="333573" y="361924"/>
                </a:lnTo>
                <a:lnTo>
                  <a:pt x="349408" y="322786"/>
                </a:lnTo>
                <a:lnTo>
                  <a:pt x="358909" y="276528"/>
                </a:lnTo>
                <a:lnTo>
                  <a:pt x="362076" y="223138"/>
                </a:lnTo>
                <a:lnTo>
                  <a:pt x="359003" y="170491"/>
                </a:lnTo>
                <a:lnTo>
                  <a:pt x="349773" y="124952"/>
                </a:lnTo>
                <a:lnTo>
                  <a:pt x="334377" y="86532"/>
                </a:lnTo>
                <a:lnTo>
                  <a:pt x="286107" y="31075"/>
                </a:lnTo>
                <a:lnTo>
                  <a:pt x="220575" y="3452"/>
                </a:lnTo>
                <a:lnTo>
                  <a:pt x="181737" y="0"/>
                </a:lnTo>
                <a:close/>
              </a:path>
            </a:pathLst>
          </a:custGeom>
          <a:ln w="9144">
            <a:solidFill>
              <a:srgbClr val="5C437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426589" y="2377439"/>
            <a:ext cx="701040" cy="654685"/>
          </a:xfrm>
          <a:custGeom>
            <a:avLst/>
            <a:gdLst/>
            <a:ahLst/>
            <a:cxnLst/>
            <a:rect l="l" t="t" r="r" b="b"/>
            <a:pathLst>
              <a:path w="701039" h="654685">
                <a:moveTo>
                  <a:pt x="285750" y="0"/>
                </a:moveTo>
                <a:lnTo>
                  <a:pt x="415163" y="0"/>
                </a:lnTo>
                <a:lnTo>
                  <a:pt x="415163" y="64770"/>
                </a:lnTo>
                <a:lnTo>
                  <a:pt x="473866" y="69725"/>
                </a:lnTo>
                <a:lnTo>
                  <a:pt x="525309" y="79873"/>
                </a:lnTo>
                <a:lnTo>
                  <a:pt x="569486" y="95228"/>
                </a:lnTo>
                <a:lnTo>
                  <a:pt x="606390" y="115801"/>
                </a:lnTo>
                <a:lnTo>
                  <a:pt x="636016" y="141605"/>
                </a:lnTo>
                <a:lnTo>
                  <a:pt x="664426" y="179492"/>
                </a:lnTo>
                <a:lnTo>
                  <a:pt x="684704" y="222107"/>
                </a:lnTo>
                <a:lnTo>
                  <a:pt x="696862" y="269460"/>
                </a:lnTo>
                <a:lnTo>
                  <a:pt x="700913" y="321563"/>
                </a:lnTo>
                <a:lnTo>
                  <a:pt x="696884" y="373262"/>
                </a:lnTo>
                <a:lnTo>
                  <a:pt x="684784" y="420354"/>
                </a:lnTo>
                <a:lnTo>
                  <a:pt x="664587" y="462849"/>
                </a:lnTo>
                <a:lnTo>
                  <a:pt x="636269" y="500761"/>
                </a:lnTo>
                <a:lnTo>
                  <a:pt x="606703" y="526639"/>
                </a:lnTo>
                <a:lnTo>
                  <a:pt x="569815" y="547281"/>
                </a:lnTo>
                <a:lnTo>
                  <a:pt x="525600" y="562693"/>
                </a:lnTo>
                <a:lnTo>
                  <a:pt x="474051" y="572880"/>
                </a:lnTo>
                <a:lnTo>
                  <a:pt x="415163" y="577850"/>
                </a:lnTo>
                <a:lnTo>
                  <a:pt x="415163" y="654176"/>
                </a:lnTo>
                <a:lnTo>
                  <a:pt x="285750" y="654176"/>
                </a:lnTo>
                <a:lnTo>
                  <a:pt x="285750" y="577850"/>
                </a:lnTo>
                <a:lnTo>
                  <a:pt x="226738" y="572865"/>
                </a:lnTo>
                <a:lnTo>
                  <a:pt x="175121" y="562632"/>
                </a:lnTo>
                <a:lnTo>
                  <a:pt x="130887" y="547144"/>
                </a:lnTo>
                <a:lnTo>
                  <a:pt x="94022" y="526395"/>
                </a:lnTo>
                <a:lnTo>
                  <a:pt x="64516" y="500380"/>
                </a:lnTo>
                <a:lnTo>
                  <a:pt x="36272" y="462305"/>
                </a:lnTo>
                <a:lnTo>
                  <a:pt x="16113" y="419719"/>
                </a:lnTo>
                <a:lnTo>
                  <a:pt x="4026" y="372631"/>
                </a:lnTo>
                <a:lnTo>
                  <a:pt x="0" y="321056"/>
                </a:lnTo>
                <a:lnTo>
                  <a:pt x="4214" y="267172"/>
                </a:lnTo>
                <a:lnTo>
                  <a:pt x="16859" y="218884"/>
                </a:lnTo>
                <a:lnTo>
                  <a:pt x="37933" y="176216"/>
                </a:lnTo>
                <a:lnTo>
                  <a:pt x="67437" y="139192"/>
                </a:lnTo>
                <a:lnTo>
                  <a:pt x="97749" y="114273"/>
                </a:lnTo>
                <a:lnTo>
                  <a:pt x="134736" y="94378"/>
                </a:lnTo>
                <a:lnTo>
                  <a:pt x="178399" y="79499"/>
                </a:lnTo>
                <a:lnTo>
                  <a:pt x="228737" y="69632"/>
                </a:lnTo>
                <a:lnTo>
                  <a:pt x="285750" y="64770"/>
                </a:lnTo>
                <a:lnTo>
                  <a:pt x="285750" y="0"/>
                </a:lnTo>
                <a:close/>
              </a:path>
            </a:pathLst>
          </a:custGeom>
          <a:ln w="9144">
            <a:solidFill>
              <a:srgbClr val="5C437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626350" y="2377058"/>
            <a:ext cx="657225" cy="654685"/>
          </a:xfrm>
          <a:custGeom>
            <a:avLst/>
            <a:gdLst/>
            <a:ahLst/>
            <a:cxnLst/>
            <a:rect l="l" t="t" r="r" b="b"/>
            <a:pathLst>
              <a:path w="657225" h="654685">
                <a:moveTo>
                  <a:pt x="254889" y="0"/>
                </a:moveTo>
                <a:lnTo>
                  <a:pt x="394716" y="0"/>
                </a:lnTo>
                <a:lnTo>
                  <a:pt x="656717" y="654557"/>
                </a:lnTo>
                <a:lnTo>
                  <a:pt x="512952" y="654557"/>
                </a:lnTo>
                <a:lnTo>
                  <a:pt x="455802" y="505840"/>
                </a:lnTo>
                <a:lnTo>
                  <a:pt x="194182" y="505840"/>
                </a:lnTo>
                <a:lnTo>
                  <a:pt x="140207" y="654557"/>
                </a:lnTo>
                <a:lnTo>
                  <a:pt x="0" y="654557"/>
                </a:lnTo>
                <a:lnTo>
                  <a:pt x="254889" y="0"/>
                </a:lnTo>
                <a:close/>
              </a:path>
            </a:pathLst>
          </a:custGeom>
          <a:ln w="9143">
            <a:solidFill>
              <a:srgbClr val="5C437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480047" y="2377058"/>
            <a:ext cx="520700" cy="654685"/>
          </a:xfrm>
          <a:custGeom>
            <a:avLst/>
            <a:gdLst/>
            <a:ahLst/>
            <a:cxnLst/>
            <a:rect l="l" t="t" r="r" b="b"/>
            <a:pathLst>
              <a:path w="520700" h="654685">
                <a:moveTo>
                  <a:pt x="0" y="0"/>
                </a:moveTo>
                <a:lnTo>
                  <a:pt x="123698" y="0"/>
                </a:lnTo>
                <a:lnTo>
                  <a:pt x="123698" y="435737"/>
                </a:lnTo>
                <a:lnTo>
                  <a:pt x="388874" y="0"/>
                </a:lnTo>
                <a:lnTo>
                  <a:pt x="520573" y="0"/>
                </a:lnTo>
                <a:lnTo>
                  <a:pt x="520573" y="654557"/>
                </a:lnTo>
                <a:lnTo>
                  <a:pt x="396875" y="654557"/>
                </a:lnTo>
                <a:lnTo>
                  <a:pt x="396875" y="227202"/>
                </a:lnTo>
                <a:lnTo>
                  <a:pt x="132206" y="654557"/>
                </a:lnTo>
                <a:lnTo>
                  <a:pt x="0" y="654557"/>
                </a:lnTo>
                <a:lnTo>
                  <a:pt x="0" y="0"/>
                </a:lnTo>
                <a:close/>
              </a:path>
            </a:pathLst>
          </a:custGeom>
          <a:ln w="9144">
            <a:solidFill>
              <a:srgbClr val="5C437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872098" y="2377058"/>
            <a:ext cx="520065" cy="654685"/>
          </a:xfrm>
          <a:custGeom>
            <a:avLst/>
            <a:gdLst/>
            <a:ahLst/>
            <a:cxnLst/>
            <a:rect l="l" t="t" r="r" b="b"/>
            <a:pathLst>
              <a:path w="520064" h="654685">
                <a:moveTo>
                  <a:pt x="0" y="0"/>
                </a:moveTo>
                <a:lnTo>
                  <a:pt x="520064" y="0"/>
                </a:lnTo>
                <a:lnTo>
                  <a:pt x="520064" y="110743"/>
                </a:lnTo>
                <a:lnTo>
                  <a:pt x="326389" y="110743"/>
                </a:lnTo>
                <a:lnTo>
                  <a:pt x="326389" y="654557"/>
                </a:lnTo>
                <a:lnTo>
                  <a:pt x="194183" y="654557"/>
                </a:lnTo>
                <a:lnTo>
                  <a:pt x="194183" y="110743"/>
                </a:lnTo>
                <a:lnTo>
                  <a:pt x="0" y="110743"/>
                </a:lnTo>
                <a:lnTo>
                  <a:pt x="0" y="0"/>
                </a:lnTo>
                <a:close/>
              </a:path>
            </a:pathLst>
          </a:custGeom>
          <a:ln w="9144">
            <a:solidFill>
              <a:srgbClr val="5C437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238241" y="2377058"/>
            <a:ext cx="657225" cy="654685"/>
          </a:xfrm>
          <a:custGeom>
            <a:avLst/>
            <a:gdLst/>
            <a:ahLst/>
            <a:cxnLst/>
            <a:rect l="l" t="t" r="r" b="b"/>
            <a:pathLst>
              <a:path w="657225" h="654685">
                <a:moveTo>
                  <a:pt x="254888" y="0"/>
                </a:moveTo>
                <a:lnTo>
                  <a:pt x="394716" y="0"/>
                </a:lnTo>
                <a:lnTo>
                  <a:pt x="656717" y="654557"/>
                </a:lnTo>
                <a:lnTo>
                  <a:pt x="512953" y="654557"/>
                </a:lnTo>
                <a:lnTo>
                  <a:pt x="455803" y="505840"/>
                </a:lnTo>
                <a:lnTo>
                  <a:pt x="194183" y="505840"/>
                </a:lnTo>
                <a:lnTo>
                  <a:pt x="140208" y="654557"/>
                </a:lnTo>
                <a:lnTo>
                  <a:pt x="0" y="654557"/>
                </a:lnTo>
                <a:lnTo>
                  <a:pt x="254888" y="0"/>
                </a:lnTo>
                <a:close/>
              </a:path>
            </a:pathLst>
          </a:custGeom>
          <a:ln w="9143">
            <a:solidFill>
              <a:srgbClr val="5C437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541011" y="2377058"/>
            <a:ext cx="632460" cy="654685"/>
          </a:xfrm>
          <a:custGeom>
            <a:avLst/>
            <a:gdLst/>
            <a:ahLst/>
            <a:cxnLst/>
            <a:rect l="l" t="t" r="r" b="b"/>
            <a:pathLst>
              <a:path w="632460" h="654685">
                <a:moveTo>
                  <a:pt x="0" y="0"/>
                </a:moveTo>
                <a:lnTo>
                  <a:pt x="197738" y="0"/>
                </a:lnTo>
                <a:lnTo>
                  <a:pt x="316484" y="446531"/>
                </a:lnTo>
                <a:lnTo>
                  <a:pt x="433959" y="0"/>
                </a:lnTo>
                <a:lnTo>
                  <a:pt x="632205" y="0"/>
                </a:lnTo>
                <a:lnTo>
                  <a:pt x="632205" y="654557"/>
                </a:lnTo>
                <a:lnTo>
                  <a:pt x="509397" y="654557"/>
                </a:lnTo>
                <a:lnTo>
                  <a:pt x="509397" y="139318"/>
                </a:lnTo>
                <a:lnTo>
                  <a:pt x="379475" y="654557"/>
                </a:lnTo>
                <a:lnTo>
                  <a:pt x="252222" y="654557"/>
                </a:lnTo>
                <a:lnTo>
                  <a:pt x="122809" y="139318"/>
                </a:lnTo>
                <a:lnTo>
                  <a:pt x="122809" y="654557"/>
                </a:lnTo>
                <a:lnTo>
                  <a:pt x="0" y="654557"/>
                </a:lnTo>
                <a:lnTo>
                  <a:pt x="0" y="0"/>
                </a:lnTo>
                <a:close/>
              </a:path>
            </a:pathLst>
          </a:custGeom>
          <a:ln w="9144">
            <a:solidFill>
              <a:srgbClr val="5C437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945382" y="2377058"/>
            <a:ext cx="501650" cy="654685"/>
          </a:xfrm>
          <a:custGeom>
            <a:avLst/>
            <a:gdLst/>
            <a:ahLst/>
            <a:cxnLst/>
            <a:rect l="l" t="t" r="r" b="b"/>
            <a:pathLst>
              <a:path w="501650" h="654685">
                <a:moveTo>
                  <a:pt x="0" y="0"/>
                </a:moveTo>
                <a:lnTo>
                  <a:pt x="212089" y="0"/>
                </a:lnTo>
                <a:lnTo>
                  <a:pt x="267122" y="617"/>
                </a:lnTo>
                <a:lnTo>
                  <a:pt x="311642" y="2460"/>
                </a:lnTo>
                <a:lnTo>
                  <a:pt x="369188" y="9778"/>
                </a:lnTo>
                <a:lnTo>
                  <a:pt x="420925" y="33226"/>
                </a:lnTo>
                <a:lnTo>
                  <a:pt x="463422" y="73913"/>
                </a:lnTo>
                <a:lnTo>
                  <a:pt x="491886" y="130428"/>
                </a:lnTo>
                <a:lnTo>
                  <a:pt x="501395" y="201421"/>
                </a:lnTo>
                <a:lnTo>
                  <a:pt x="500018" y="230330"/>
                </a:lnTo>
                <a:lnTo>
                  <a:pt x="489073" y="281003"/>
                </a:lnTo>
                <a:lnTo>
                  <a:pt x="467860" y="322171"/>
                </a:lnTo>
                <a:lnTo>
                  <a:pt x="440047" y="354453"/>
                </a:lnTo>
                <a:lnTo>
                  <a:pt x="406995" y="378001"/>
                </a:lnTo>
                <a:lnTo>
                  <a:pt x="355345" y="398271"/>
                </a:lnTo>
                <a:lnTo>
                  <a:pt x="297449" y="405304"/>
                </a:lnTo>
                <a:lnTo>
                  <a:pt x="218312" y="407669"/>
                </a:lnTo>
                <a:lnTo>
                  <a:pt x="132079" y="407669"/>
                </a:lnTo>
                <a:lnTo>
                  <a:pt x="132079" y="654557"/>
                </a:lnTo>
                <a:lnTo>
                  <a:pt x="0" y="654557"/>
                </a:lnTo>
                <a:lnTo>
                  <a:pt x="0" y="0"/>
                </a:lnTo>
                <a:close/>
              </a:path>
            </a:pathLst>
          </a:custGeom>
          <a:ln w="9144">
            <a:solidFill>
              <a:srgbClr val="5C437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18" name="object 18"/>
          <p:cNvGraphicFramePr>
            <a:graphicFrameLocks noGrp="1"/>
          </p:cNvGraphicFramePr>
          <p:nvPr/>
        </p:nvGraphicFramePr>
        <p:xfrm>
          <a:off x="1789302" y="2372486"/>
          <a:ext cx="523238" cy="65341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2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90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5717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C4379"/>
                      </a:solidFill>
                      <a:prstDash val="solid"/>
                    </a:lnL>
                    <a:lnR w="9525">
                      <a:solidFill>
                        <a:srgbClr val="5C4379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C4379"/>
                      </a:solidFill>
                      <a:prstDash val="solid"/>
                    </a:lnL>
                    <a:lnR w="9525">
                      <a:solidFill>
                        <a:srgbClr val="5C4379"/>
                      </a:solidFill>
                      <a:prstDash val="solid"/>
                    </a:lnR>
                    <a:lnB w="9525">
                      <a:solidFill>
                        <a:srgbClr val="5C437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C4379"/>
                      </a:solidFill>
                      <a:prstDash val="solid"/>
                    </a:lnL>
                    <a:lnR w="9525">
                      <a:solidFill>
                        <a:srgbClr val="5C4379"/>
                      </a:solidFill>
                      <a:prstDash val="solid"/>
                    </a:lnR>
                    <a:lnT w="9525">
                      <a:solidFill>
                        <a:srgbClr val="5C4379"/>
                      </a:solidFill>
                      <a:prstDash val="soli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0489"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C4379"/>
                      </a:solidFill>
                      <a:prstDash val="solid"/>
                    </a:lnL>
                    <a:lnR w="9525">
                      <a:solidFill>
                        <a:srgbClr val="5C4379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C4379"/>
                      </a:solidFill>
                      <a:prstDash val="solid"/>
                    </a:lnL>
                    <a:lnR w="9525">
                      <a:solidFill>
                        <a:srgbClr val="5C4379"/>
                      </a:solidFill>
                      <a:prstDash val="solid"/>
                    </a:lnR>
                    <a:lnB w="9525">
                      <a:solidFill>
                        <a:srgbClr val="5C437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C4379"/>
                      </a:solidFill>
                      <a:prstDash val="solid"/>
                    </a:lnL>
                    <a:lnR w="9525">
                      <a:solidFill>
                        <a:srgbClr val="5C4379"/>
                      </a:solidFill>
                      <a:prstDash val="solid"/>
                    </a:lnR>
                    <a:lnT w="9525">
                      <a:solidFill>
                        <a:srgbClr val="5C4379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C4379"/>
                      </a:solidFill>
                      <a:prstDash val="solid"/>
                    </a:lnL>
                    <a:lnR w="9525">
                      <a:solidFill>
                        <a:srgbClr val="5C4379"/>
                      </a:solidFill>
                      <a:prstDash val="solid"/>
                    </a:lnR>
                    <a:lnB w="9525">
                      <a:solidFill>
                        <a:srgbClr val="5C437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9" name="object 19"/>
          <p:cNvSpPr/>
          <p:nvPr/>
        </p:nvSpPr>
        <p:spPr>
          <a:xfrm>
            <a:off x="1138415" y="2377058"/>
            <a:ext cx="520700" cy="654685"/>
          </a:xfrm>
          <a:custGeom>
            <a:avLst/>
            <a:gdLst/>
            <a:ahLst/>
            <a:cxnLst/>
            <a:rect l="l" t="t" r="r" b="b"/>
            <a:pathLst>
              <a:path w="520700" h="654685">
                <a:moveTo>
                  <a:pt x="0" y="0"/>
                </a:moveTo>
                <a:lnTo>
                  <a:pt x="123672" y="0"/>
                </a:lnTo>
                <a:lnTo>
                  <a:pt x="123672" y="435737"/>
                </a:lnTo>
                <a:lnTo>
                  <a:pt x="388886" y="0"/>
                </a:lnTo>
                <a:lnTo>
                  <a:pt x="520585" y="0"/>
                </a:lnTo>
                <a:lnTo>
                  <a:pt x="520585" y="654557"/>
                </a:lnTo>
                <a:lnTo>
                  <a:pt x="396887" y="654557"/>
                </a:lnTo>
                <a:lnTo>
                  <a:pt x="396887" y="227202"/>
                </a:lnTo>
                <a:lnTo>
                  <a:pt x="132219" y="654557"/>
                </a:lnTo>
                <a:lnTo>
                  <a:pt x="0" y="654557"/>
                </a:lnTo>
                <a:lnTo>
                  <a:pt x="0" y="0"/>
                </a:lnTo>
                <a:close/>
              </a:path>
            </a:pathLst>
          </a:custGeom>
          <a:ln w="9144">
            <a:solidFill>
              <a:srgbClr val="5C437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7137272" y="2372614"/>
            <a:ext cx="481330" cy="659130"/>
          </a:xfrm>
          <a:custGeom>
            <a:avLst/>
            <a:gdLst/>
            <a:ahLst/>
            <a:cxnLst/>
            <a:rect l="l" t="t" r="r" b="b"/>
            <a:pathLst>
              <a:path w="481329" h="659130">
                <a:moveTo>
                  <a:pt x="474725" y="0"/>
                </a:moveTo>
                <a:lnTo>
                  <a:pt x="474725" y="97789"/>
                </a:lnTo>
                <a:lnTo>
                  <a:pt x="455929" y="97282"/>
                </a:lnTo>
                <a:lnTo>
                  <a:pt x="436999" y="97920"/>
                </a:lnTo>
                <a:lnTo>
                  <a:pt x="396494" y="107314"/>
                </a:lnTo>
                <a:lnTo>
                  <a:pt x="366141" y="137922"/>
                </a:lnTo>
                <a:lnTo>
                  <a:pt x="342495" y="193107"/>
                </a:lnTo>
                <a:lnTo>
                  <a:pt x="331850" y="222376"/>
                </a:lnTo>
                <a:lnTo>
                  <a:pt x="325655" y="238638"/>
                </a:lnTo>
                <a:lnTo>
                  <a:pt x="305688" y="279019"/>
                </a:lnTo>
                <a:lnTo>
                  <a:pt x="272381" y="311701"/>
                </a:lnTo>
                <a:lnTo>
                  <a:pt x="255904" y="321945"/>
                </a:lnTo>
                <a:lnTo>
                  <a:pt x="277030" y="329751"/>
                </a:lnTo>
                <a:lnTo>
                  <a:pt x="313519" y="354984"/>
                </a:lnTo>
                <a:lnTo>
                  <a:pt x="343667" y="393273"/>
                </a:lnTo>
                <a:lnTo>
                  <a:pt x="375239" y="446855"/>
                </a:lnTo>
                <a:lnTo>
                  <a:pt x="481329" y="659002"/>
                </a:lnTo>
                <a:lnTo>
                  <a:pt x="326008" y="659002"/>
                </a:lnTo>
                <a:lnTo>
                  <a:pt x="247903" y="489712"/>
                </a:lnTo>
                <a:lnTo>
                  <a:pt x="246633" y="487425"/>
                </a:lnTo>
                <a:lnTo>
                  <a:pt x="244094" y="482726"/>
                </a:lnTo>
                <a:lnTo>
                  <a:pt x="240283" y="475869"/>
                </a:lnTo>
                <a:lnTo>
                  <a:pt x="238400" y="472656"/>
                </a:lnTo>
                <a:lnTo>
                  <a:pt x="235029" y="466455"/>
                </a:lnTo>
                <a:lnTo>
                  <a:pt x="230157" y="457277"/>
                </a:lnTo>
                <a:lnTo>
                  <a:pt x="223774" y="445135"/>
                </a:lnTo>
                <a:lnTo>
                  <a:pt x="211601" y="423296"/>
                </a:lnTo>
                <a:lnTo>
                  <a:pt x="181991" y="384810"/>
                </a:lnTo>
                <a:lnTo>
                  <a:pt x="132206" y="372363"/>
                </a:lnTo>
                <a:lnTo>
                  <a:pt x="132206" y="659002"/>
                </a:lnTo>
                <a:lnTo>
                  <a:pt x="0" y="659002"/>
                </a:lnTo>
                <a:lnTo>
                  <a:pt x="0" y="4445"/>
                </a:lnTo>
                <a:lnTo>
                  <a:pt x="132206" y="4445"/>
                </a:lnTo>
                <a:lnTo>
                  <a:pt x="132206" y="283083"/>
                </a:lnTo>
                <a:lnTo>
                  <a:pt x="152519" y="279957"/>
                </a:lnTo>
                <a:lnTo>
                  <a:pt x="192024" y="260223"/>
                </a:lnTo>
                <a:lnTo>
                  <a:pt x="211915" y="225647"/>
                </a:lnTo>
                <a:lnTo>
                  <a:pt x="240283" y="158496"/>
                </a:lnTo>
                <a:lnTo>
                  <a:pt x="260808" y="110370"/>
                </a:lnTo>
                <a:lnTo>
                  <a:pt x="281416" y="72294"/>
                </a:lnTo>
                <a:lnTo>
                  <a:pt x="322833" y="26288"/>
                </a:lnTo>
                <a:lnTo>
                  <a:pt x="376554" y="6858"/>
                </a:lnTo>
                <a:lnTo>
                  <a:pt x="455422" y="381"/>
                </a:lnTo>
                <a:lnTo>
                  <a:pt x="458470" y="381"/>
                </a:lnTo>
                <a:lnTo>
                  <a:pt x="464820" y="253"/>
                </a:lnTo>
                <a:lnTo>
                  <a:pt x="474725" y="0"/>
                </a:lnTo>
                <a:close/>
              </a:path>
            </a:pathLst>
          </a:custGeom>
          <a:ln w="9144">
            <a:solidFill>
              <a:srgbClr val="5C437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206876" y="2365882"/>
            <a:ext cx="635000" cy="676910"/>
          </a:xfrm>
          <a:custGeom>
            <a:avLst/>
            <a:gdLst/>
            <a:ahLst/>
            <a:cxnLst/>
            <a:rect l="l" t="t" r="r" b="b"/>
            <a:pathLst>
              <a:path w="635000" h="676910">
                <a:moveTo>
                  <a:pt x="316484" y="0"/>
                </a:moveTo>
                <a:lnTo>
                  <a:pt x="372066" y="3595"/>
                </a:lnTo>
                <a:lnTo>
                  <a:pt x="422997" y="14378"/>
                </a:lnTo>
                <a:lnTo>
                  <a:pt x="469289" y="32342"/>
                </a:lnTo>
                <a:lnTo>
                  <a:pt x="510954" y="57481"/>
                </a:lnTo>
                <a:lnTo>
                  <a:pt x="548005" y="89788"/>
                </a:lnTo>
                <a:lnTo>
                  <a:pt x="579277" y="128483"/>
                </a:lnTo>
                <a:lnTo>
                  <a:pt x="603600" y="172786"/>
                </a:lnTo>
                <a:lnTo>
                  <a:pt x="620974" y="222697"/>
                </a:lnTo>
                <a:lnTo>
                  <a:pt x="631398" y="278216"/>
                </a:lnTo>
                <a:lnTo>
                  <a:pt x="634873" y="339343"/>
                </a:lnTo>
                <a:lnTo>
                  <a:pt x="631428" y="399983"/>
                </a:lnTo>
                <a:lnTo>
                  <a:pt x="621096" y="455107"/>
                </a:lnTo>
                <a:lnTo>
                  <a:pt x="603874" y="504713"/>
                </a:lnTo>
                <a:lnTo>
                  <a:pt x="579765" y="548802"/>
                </a:lnTo>
                <a:lnTo>
                  <a:pt x="548767" y="587375"/>
                </a:lnTo>
                <a:lnTo>
                  <a:pt x="511945" y="619607"/>
                </a:lnTo>
                <a:lnTo>
                  <a:pt x="470508" y="644677"/>
                </a:lnTo>
                <a:lnTo>
                  <a:pt x="424445" y="662584"/>
                </a:lnTo>
                <a:lnTo>
                  <a:pt x="373742" y="673328"/>
                </a:lnTo>
                <a:lnTo>
                  <a:pt x="318388" y="676909"/>
                </a:lnTo>
                <a:lnTo>
                  <a:pt x="262349" y="673343"/>
                </a:lnTo>
                <a:lnTo>
                  <a:pt x="211113" y="662645"/>
                </a:lnTo>
                <a:lnTo>
                  <a:pt x="164669" y="644814"/>
                </a:lnTo>
                <a:lnTo>
                  <a:pt x="123004" y="619851"/>
                </a:lnTo>
                <a:lnTo>
                  <a:pt x="86106" y="587755"/>
                </a:lnTo>
                <a:lnTo>
                  <a:pt x="55107" y="549474"/>
                </a:lnTo>
                <a:lnTo>
                  <a:pt x="30998" y="505803"/>
                </a:lnTo>
                <a:lnTo>
                  <a:pt x="13776" y="456749"/>
                </a:lnTo>
                <a:lnTo>
                  <a:pt x="3444" y="402319"/>
                </a:lnTo>
                <a:lnTo>
                  <a:pt x="0" y="342518"/>
                </a:lnTo>
                <a:lnTo>
                  <a:pt x="1859" y="294514"/>
                </a:lnTo>
                <a:lnTo>
                  <a:pt x="7445" y="250523"/>
                </a:lnTo>
                <a:lnTo>
                  <a:pt x="16769" y="210556"/>
                </a:lnTo>
                <a:lnTo>
                  <a:pt x="29845" y="174625"/>
                </a:lnTo>
                <a:lnTo>
                  <a:pt x="56324" y="127158"/>
                </a:lnTo>
                <a:lnTo>
                  <a:pt x="90805" y="84836"/>
                </a:lnTo>
                <a:lnTo>
                  <a:pt x="131302" y="50228"/>
                </a:lnTo>
                <a:lnTo>
                  <a:pt x="175513" y="25907"/>
                </a:lnTo>
                <a:lnTo>
                  <a:pt x="241331" y="6476"/>
                </a:lnTo>
                <a:lnTo>
                  <a:pt x="316484" y="0"/>
                </a:lnTo>
                <a:close/>
              </a:path>
            </a:pathLst>
          </a:custGeom>
          <a:ln w="9144">
            <a:solidFill>
              <a:srgbClr val="5C437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951988" y="3453384"/>
            <a:ext cx="534924" cy="77266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3009195" y="3460622"/>
            <a:ext cx="454729" cy="69215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476244" y="3810000"/>
            <a:ext cx="348996" cy="230124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3544570" y="3828810"/>
            <a:ext cx="247015" cy="125730"/>
          </a:xfrm>
          <a:custGeom>
            <a:avLst/>
            <a:gdLst/>
            <a:ahLst/>
            <a:cxnLst/>
            <a:rect l="l" t="t" r="r" b="b"/>
            <a:pathLst>
              <a:path w="247014" h="125729">
                <a:moveTo>
                  <a:pt x="0" y="125462"/>
                </a:moveTo>
                <a:lnTo>
                  <a:pt x="246456" y="125462"/>
                </a:lnTo>
                <a:lnTo>
                  <a:pt x="246456" y="0"/>
                </a:lnTo>
                <a:lnTo>
                  <a:pt x="0" y="0"/>
                </a:lnTo>
                <a:lnTo>
                  <a:pt x="0" y="125462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532378" y="3962400"/>
            <a:ext cx="271145" cy="0"/>
          </a:xfrm>
          <a:custGeom>
            <a:avLst/>
            <a:gdLst/>
            <a:ahLst/>
            <a:cxnLst/>
            <a:rect l="l" t="t" r="r" b="b"/>
            <a:pathLst>
              <a:path w="271145">
                <a:moveTo>
                  <a:pt x="0" y="0"/>
                </a:moveTo>
                <a:lnTo>
                  <a:pt x="270891" y="0"/>
                </a:lnTo>
              </a:path>
            </a:pathLst>
          </a:custGeom>
          <a:ln w="7619">
            <a:solidFill>
              <a:srgbClr val="D02D2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3536441" y="3825240"/>
            <a:ext cx="0" cy="133350"/>
          </a:xfrm>
          <a:custGeom>
            <a:avLst/>
            <a:gdLst/>
            <a:ahLst/>
            <a:cxnLst/>
            <a:rect l="l" t="t" r="r" b="b"/>
            <a:pathLst>
              <a:path h="133350">
                <a:moveTo>
                  <a:pt x="0" y="0"/>
                </a:moveTo>
                <a:lnTo>
                  <a:pt x="0" y="133350"/>
                </a:lnTo>
              </a:path>
            </a:pathLst>
          </a:custGeom>
          <a:ln w="8127">
            <a:solidFill>
              <a:srgbClr val="D02D2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3532378" y="3820795"/>
            <a:ext cx="271145" cy="0"/>
          </a:xfrm>
          <a:custGeom>
            <a:avLst/>
            <a:gdLst/>
            <a:ahLst/>
            <a:cxnLst/>
            <a:rect l="l" t="t" r="r" b="b"/>
            <a:pathLst>
              <a:path w="271145">
                <a:moveTo>
                  <a:pt x="0" y="0"/>
                </a:moveTo>
                <a:lnTo>
                  <a:pt x="270891" y="0"/>
                </a:lnTo>
              </a:path>
            </a:pathLst>
          </a:custGeom>
          <a:ln w="8889">
            <a:solidFill>
              <a:srgbClr val="D02D2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3799204" y="3824732"/>
            <a:ext cx="0" cy="133985"/>
          </a:xfrm>
          <a:custGeom>
            <a:avLst/>
            <a:gdLst/>
            <a:ahLst/>
            <a:cxnLst/>
            <a:rect l="l" t="t" r="r" b="b"/>
            <a:pathLst>
              <a:path h="133985">
                <a:moveTo>
                  <a:pt x="0" y="0"/>
                </a:moveTo>
                <a:lnTo>
                  <a:pt x="0" y="133604"/>
                </a:lnTo>
              </a:path>
            </a:pathLst>
          </a:custGeom>
          <a:ln w="8128">
            <a:solidFill>
              <a:srgbClr val="D02D2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3548634" y="3945890"/>
            <a:ext cx="238760" cy="0"/>
          </a:xfrm>
          <a:custGeom>
            <a:avLst/>
            <a:gdLst/>
            <a:ahLst/>
            <a:cxnLst/>
            <a:rect l="l" t="t" r="r" b="b"/>
            <a:pathLst>
              <a:path w="238760">
                <a:moveTo>
                  <a:pt x="0" y="0"/>
                </a:moveTo>
                <a:lnTo>
                  <a:pt x="238378" y="0"/>
                </a:lnTo>
              </a:path>
            </a:pathLst>
          </a:custGeom>
          <a:ln w="7620">
            <a:solidFill>
              <a:srgbClr val="D02D2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3552697" y="3840479"/>
            <a:ext cx="0" cy="101600"/>
          </a:xfrm>
          <a:custGeom>
            <a:avLst/>
            <a:gdLst/>
            <a:ahLst/>
            <a:cxnLst/>
            <a:rect l="l" t="t" r="r" b="b"/>
            <a:pathLst>
              <a:path h="101600">
                <a:moveTo>
                  <a:pt x="0" y="0"/>
                </a:moveTo>
                <a:lnTo>
                  <a:pt x="0" y="101600"/>
                </a:lnTo>
              </a:path>
            </a:pathLst>
          </a:custGeom>
          <a:ln w="8127">
            <a:solidFill>
              <a:srgbClr val="D02D2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3548634" y="3836670"/>
            <a:ext cx="238760" cy="0"/>
          </a:xfrm>
          <a:custGeom>
            <a:avLst/>
            <a:gdLst/>
            <a:ahLst/>
            <a:cxnLst/>
            <a:rect l="l" t="t" r="r" b="b"/>
            <a:pathLst>
              <a:path w="238760">
                <a:moveTo>
                  <a:pt x="0" y="0"/>
                </a:moveTo>
                <a:lnTo>
                  <a:pt x="238378" y="0"/>
                </a:lnTo>
              </a:path>
            </a:pathLst>
          </a:custGeom>
          <a:ln w="7619">
            <a:solidFill>
              <a:srgbClr val="D02D2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3782948" y="3840988"/>
            <a:ext cx="0" cy="101600"/>
          </a:xfrm>
          <a:custGeom>
            <a:avLst/>
            <a:gdLst/>
            <a:ahLst/>
            <a:cxnLst/>
            <a:rect l="l" t="t" r="r" b="b"/>
            <a:pathLst>
              <a:path h="101600">
                <a:moveTo>
                  <a:pt x="0" y="0"/>
                </a:moveTo>
                <a:lnTo>
                  <a:pt x="0" y="101092"/>
                </a:lnTo>
              </a:path>
            </a:pathLst>
          </a:custGeom>
          <a:ln w="8127">
            <a:solidFill>
              <a:srgbClr val="D02D2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3790188" y="3625596"/>
            <a:ext cx="2596895" cy="598932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3846703" y="3632453"/>
            <a:ext cx="2518410" cy="519430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81000" y="329184"/>
            <a:ext cx="8382000" cy="8808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65759" y="243840"/>
            <a:ext cx="8414004" cy="9387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28244" y="356615"/>
            <a:ext cx="8287511" cy="78638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28244" y="356615"/>
            <a:ext cx="8288020" cy="786765"/>
          </a:xfrm>
          <a:custGeom>
            <a:avLst/>
            <a:gdLst/>
            <a:ahLst/>
            <a:cxnLst/>
            <a:rect l="l" t="t" r="r" b="b"/>
            <a:pathLst>
              <a:path w="8288020" h="786765">
                <a:moveTo>
                  <a:pt x="131064" y="0"/>
                </a:moveTo>
                <a:lnTo>
                  <a:pt x="8156448" y="0"/>
                </a:lnTo>
                <a:lnTo>
                  <a:pt x="8207466" y="10298"/>
                </a:lnTo>
                <a:lnTo>
                  <a:pt x="8249126" y="38385"/>
                </a:lnTo>
                <a:lnTo>
                  <a:pt x="8277213" y="80045"/>
                </a:lnTo>
                <a:lnTo>
                  <a:pt x="8287511" y="131063"/>
                </a:lnTo>
                <a:lnTo>
                  <a:pt x="8287511" y="786384"/>
                </a:lnTo>
                <a:lnTo>
                  <a:pt x="0" y="786384"/>
                </a:lnTo>
                <a:lnTo>
                  <a:pt x="0" y="131063"/>
                </a:lnTo>
                <a:lnTo>
                  <a:pt x="10298" y="80045"/>
                </a:lnTo>
                <a:lnTo>
                  <a:pt x="38385" y="38385"/>
                </a:lnTo>
                <a:lnTo>
                  <a:pt x="80045" y="10298"/>
                </a:lnTo>
                <a:lnTo>
                  <a:pt x="131064" y="0"/>
                </a:lnTo>
                <a:close/>
              </a:path>
            </a:pathLst>
          </a:custGeom>
          <a:ln w="9143">
            <a:solidFill>
              <a:srgbClr val="97B85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57200" y="274639"/>
            <a:ext cx="8229600" cy="50590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6510">
              <a:lnSpc>
                <a:spcPct val="100000"/>
              </a:lnSpc>
              <a:spcBef>
                <a:spcPts val="105"/>
              </a:spcBef>
            </a:pPr>
            <a:r>
              <a:rPr sz="3200" spc="-5" dirty="0">
                <a:solidFill>
                  <a:schemeClr val="bg1"/>
                </a:solidFill>
                <a:latin typeface="+mn-lt"/>
              </a:rPr>
              <a:t>Документтеги </a:t>
            </a:r>
            <a:r>
              <a:rPr sz="3200" spc="-15" dirty="0">
                <a:solidFill>
                  <a:schemeClr val="bg1"/>
                </a:solidFill>
                <a:latin typeface="+mn-lt"/>
              </a:rPr>
              <a:t>объекттерди</a:t>
            </a:r>
            <a:r>
              <a:rPr sz="3200" spc="-70" dirty="0">
                <a:solidFill>
                  <a:schemeClr val="bg1"/>
                </a:solidFill>
                <a:latin typeface="+mn-lt"/>
              </a:rPr>
              <a:t> </a:t>
            </a:r>
            <a:r>
              <a:rPr sz="3200" spc="-20" dirty="0">
                <a:solidFill>
                  <a:schemeClr val="bg1"/>
                </a:solidFill>
                <a:latin typeface="+mn-lt"/>
              </a:rPr>
              <a:t>форматтоо</a:t>
            </a:r>
          </a:p>
        </p:txBody>
      </p:sp>
      <p:sp>
        <p:nvSpPr>
          <p:cNvPr id="7" name="object 7"/>
          <p:cNvSpPr/>
          <p:nvPr/>
        </p:nvSpPr>
        <p:spPr>
          <a:xfrm>
            <a:off x="1167383" y="1258824"/>
            <a:ext cx="6944868" cy="129387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90600" y="1600200"/>
            <a:ext cx="7235952" cy="158038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219200" y="1600200"/>
            <a:ext cx="6850380" cy="1199388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295400" y="1600200"/>
            <a:ext cx="6850380" cy="1199515"/>
          </a:xfrm>
          <a:prstGeom prst="rect">
            <a:avLst/>
          </a:prstGeom>
          <a:ln w="9144">
            <a:solidFill>
              <a:srgbClr val="46AAC5"/>
            </a:solidFill>
          </a:ln>
        </p:spPr>
        <p:txBody>
          <a:bodyPr vert="horz" wrap="square" lIns="0" tIns="62865" rIns="0" bIns="0" rtlCol="0">
            <a:spAutoFit/>
          </a:bodyPr>
          <a:lstStyle/>
          <a:p>
            <a:pPr marL="1137285" marR="116205" indent="-1013460">
              <a:lnSpc>
                <a:spcPts val="4210"/>
              </a:lnSpc>
              <a:spcBef>
                <a:spcPts val="495"/>
              </a:spcBef>
              <a:tabLst>
                <a:tab pos="4676775" algn="l"/>
              </a:tabLst>
            </a:pPr>
            <a:r>
              <a:rPr sz="3600" spc="-5" dirty="0">
                <a:solidFill>
                  <a:srgbClr val="FF0000"/>
                </a:solidFill>
                <a:latin typeface="Arial"/>
                <a:cs typeface="Arial"/>
              </a:rPr>
              <a:t>Ба</a:t>
            </a:r>
            <a:r>
              <a:rPr sz="3600" spc="-80" dirty="0">
                <a:solidFill>
                  <a:srgbClr val="FF0000"/>
                </a:solidFill>
                <a:latin typeface="Arial"/>
                <a:cs typeface="Arial"/>
              </a:rPr>
              <a:t>р</a:t>
            </a:r>
            <a:r>
              <a:rPr sz="3600" spc="-5" dirty="0">
                <a:solidFill>
                  <a:srgbClr val="FF0000"/>
                </a:solidFill>
                <a:latin typeface="Arial"/>
                <a:cs typeface="Arial"/>
              </a:rPr>
              <a:t>ды</a:t>
            </a:r>
            <a:r>
              <a:rPr sz="3600" dirty="0">
                <a:solidFill>
                  <a:srgbClr val="FF0000"/>
                </a:solidFill>
                <a:latin typeface="Arial"/>
                <a:cs typeface="Arial"/>
              </a:rPr>
              <a:t>к </a:t>
            </a:r>
            <a:r>
              <a:rPr sz="3600" spc="-5" dirty="0">
                <a:solidFill>
                  <a:srgbClr val="FF0000"/>
                </a:solidFill>
                <a:latin typeface="Arial"/>
                <a:cs typeface="Arial"/>
              </a:rPr>
              <a:t>о</a:t>
            </a:r>
            <a:r>
              <a:rPr sz="3600" spc="-120" dirty="0">
                <a:solidFill>
                  <a:srgbClr val="FF0000"/>
                </a:solidFill>
                <a:latin typeface="Arial"/>
                <a:cs typeface="Arial"/>
              </a:rPr>
              <a:t>б</a:t>
            </a:r>
            <a:r>
              <a:rPr sz="3600" dirty="0">
                <a:solidFill>
                  <a:srgbClr val="FF0000"/>
                </a:solidFill>
                <a:latin typeface="Arial"/>
                <a:cs typeface="Arial"/>
              </a:rPr>
              <a:t>ъе</a:t>
            </a:r>
            <a:r>
              <a:rPr sz="3600" spc="35" dirty="0">
                <a:solidFill>
                  <a:srgbClr val="FF0000"/>
                </a:solidFill>
                <a:latin typeface="Arial"/>
                <a:cs typeface="Arial"/>
              </a:rPr>
              <a:t>к</a:t>
            </a:r>
            <a:r>
              <a:rPr sz="3600" dirty="0">
                <a:solidFill>
                  <a:srgbClr val="FF0000"/>
                </a:solidFill>
                <a:latin typeface="Arial"/>
                <a:cs typeface="Arial"/>
              </a:rPr>
              <a:t>т</a:t>
            </a:r>
            <a:r>
              <a:rPr sz="3600" spc="-50" dirty="0">
                <a:solidFill>
                  <a:srgbClr val="FF0000"/>
                </a:solidFill>
                <a:latin typeface="Arial"/>
                <a:cs typeface="Arial"/>
              </a:rPr>
              <a:t>т</a:t>
            </a:r>
            <a:r>
              <a:rPr sz="3600" spc="-5" dirty="0">
                <a:solidFill>
                  <a:srgbClr val="FF0000"/>
                </a:solidFill>
                <a:latin typeface="Arial"/>
                <a:cs typeface="Arial"/>
              </a:rPr>
              <a:t>ер</a:t>
            </a:r>
            <a:r>
              <a:rPr sz="3600" spc="-90" dirty="0">
                <a:solidFill>
                  <a:srgbClr val="FF0000"/>
                </a:solidFill>
                <a:latin typeface="Arial"/>
                <a:cs typeface="Arial"/>
              </a:rPr>
              <a:t>г</a:t>
            </a:r>
            <a:r>
              <a:rPr sz="3600" dirty="0">
                <a:solidFill>
                  <a:srgbClr val="FF0000"/>
                </a:solidFill>
                <a:latin typeface="Arial"/>
                <a:cs typeface="Arial"/>
              </a:rPr>
              <a:t>е	тиеш</a:t>
            </a:r>
            <a:r>
              <a:rPr sz="3600" spc="-114" dirty="0">
                <a:solidFill>
                  <a:srgbClr val="FF0000"/>
                </a:solidFill>
                <a:latin typeface="Arial"/>
                <a:cs typeface="Arial"/>
              </a:rPr>
              <a:t>е</a:t>
            </a:r>
            <a:r>
              <a:rPr sz="3600" spc="-5" dirty="0">
                <a:solidFill>
                  <a:srgbClr val="FF0000"/>
                </a:solidFill>
                <a:latin typeface="Arial"/>
                <a:cs typeface="Arial"/>
              </a:rPr>
              <a:t>лүү  </a:t>
            </a:r>
            <a:r>
              <a:rPr sz="3600" dirty="0">
                <a:solidFill>
                  <a:srgbClr val="FF0000"/>
                </a:solidFill>
                <a:latin typeface="Arial"/>
                <a:cs typeface="Arial"/>
              </a:rPr>
              <a:t>жалпы</a:t>
            </a:r>
            <a:r>
              <a:rPr sz="3600" spc="-1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3600" spc="-20" dirty="0">
                <a:solidFill>
                  <a:srgbClr val="FF0000"/>
                </a:solidFill>
                <a:latin typeface="Arial"/>
                <a:cs typeface="Arial"/>
              </a:rPr>
              <a:t>параметрлери:</a:t>
            </a:r>
            <a:endParaRPr sz="36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239011" y="2615183"/>
            <a:ext cx="6809231" cy="363474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138427" y="2558795"/>
            <a:ext cx="6240780" cy="3808476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95400" y="2971800"/>
            <a:ext cx="6714744" cy="3540252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1219200" y="2971800"/>
            <a:ext cx="6715125" cy="3540760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36830" rIns="0" bIns="0" rtlCol="0">
            <a:spAutoFit/>
          </a:bodyPr>
          <a:lstStyle/>
          <a:p>
            <a:pPr marL="386715" indent="-295275">
              <a:lnSpc>
                <a:spcPct val="100000"/>
              </a:lnSpc>
              <a:spcBef>
                <a:spcPts val="290"/>
              </a:spcBef>
              <a:buSzPct val="96428"/>
              <a:buFont typeface="Wingdings"/>
              <a:buChar char=""/>
              <a:tabLst>
                <a:tab pos="374650" algn="l"/>
              </a:tabLst>
            </a:pPr>
            <a:r>
              <a:rPr sz="2800" b="1" spc="-20" dirty="0">
                <a:solidFill>
                  <a:srgbClr val="6F2F9F"/>
                </a:solidFill>
                <a:latin typeface="Arial"/>
                <a:cs typeface="Arial"/>
              </a:rPr>
              <a:t>Өлчөмү</a:t>
            </a:r>
            <a:endParaRPr sz="2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6F2F9F"/>
              </a:buClr>
              <a:buFont typeface="Wingdings"/>
              <a:buChar char=""/>
            </a:pPr>
            <a:endParaRPr sz="2900">
              <a:latin typeface="Times New Roman"/>
              <a:cs typeface="Times New Roman"/>
            </a:endParaRPr>
          </a:p>
          <a:p>
            <a:pPr marL="386715" indent="-295275">
              <a:lnSpc>
                <a:spcPct val="100000"/>
              </a:lnSpc>
              <a:buSzPct val="96428"/>
              <a:buFont typeface="Wingdings"/>
              <a:buChar char=""/>
              <a:tabLst>
                <a:tab pos="374650" algn="l"/>
              </a:tabLst>
            </a:pPr>
            <a:r>
              <a:rPr sz="2800" b="1" spc="-20" dirty="0">
                <a:solidFill>
                  <a:srgbClr val="6F2F9F"/>
                </a:solidFill>
                <a:latin typeface="Arial"/>
                <a:cs typeface="Arial"/>
              </a:rPr>
              <a:t>Формасы</a:t>
            </a:r>
            <a:endParaRPr sz="2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Clr>
                <a:srgbClr val="6F2F9F"/>
              </a:buClr>
              <a:buFont typeface="Wingdings"/>
              <a:buChar char=""/>
            </a:pPr>
            <a:endParaRPr sz="2900">
              <a:latin typeface="Times New Roman"/>
              <a:cs typeface="Times New Roman"/>
            </a:endParaRPr>
          </a:p>
          <a:p>
            <a:pPr marL="386715" indent="-295275">
              <a:lnSpc>
                <a:spcPct val="100000"/>
              </a:lnSpc>
              <a:buSzPct val="96428"/>
              <a:buFont typeface="Wingdings"/>
              <a:buChar char=""/>
              <a:tabLst>
                <a:tab pos="374650" algn="l"/>
              </a:tabLst>
            </a:pPr>
            <a:r>
              <a:rPr sz="2800" b="1" spc="-5" dirty="0">
                <a:solidFill>
                  <a:srgbClr val="6F2F9F"/>
                </a:solidFill>
                <a:latin typeface="Arial"/>
                <a:cs typeface="Arial"/>
              </a:rPr>
              <a:t>Документте жайгашуу</a:t>
            </a:r>
            <a:r>
              <a:rPr sz="2800" b="1" spc="120" dirty="0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sz="2800" b="1" spc="-20" dirty="0">
                <a:solidFill>
                  <a:srgbClr val="6F2F9F"/>
                </a:solidFill>
                <a:latin typeface="Arial"/>
                <a:cs typeface="Arial"/>
              </a:rPr>
              <a:t>орду</a:t>
            </a:r>
            <a:endParaRPr sz="2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6F2F9F"/>
              </a:buClr>
              <a:buFont typeface="Wingdings"/>
              <a:buChar char=""/>
            </a:pPr>
            <a:endParaRPr sz="3050">
              <a:latin typeface="Times New Roman"/>
              <a:cs typeface="Times New Roman"/>
            </a:endParaRPr>
          </a:p>
          <a:p>
            <a:pPr marL="386715" marR="869315" indent="-295275">
              <a:lnSpc>
                <a:spcPts val="3279"/>
              </a:lnSpc>
              <a:buSzPct val="96428"/>
              <a:buFont typeface="Wingdings"/>
              <a:buChar char=""/>
              <a:tabLst>
                <a:tab pos="374650" algn="l"/>
                <a:tab pos="3674745" algn="l"/>
              </a:tabLst>
            </a:pPr>
            <a:r>
              <a:rPr sz="2800" b="1" spc="-5" dirty="0">
                <a:solidFill>
                  <a:srgbClr val="6F2F9F"/>
                </a:solidFill>
                <a:latin typeface="Arial"/>
                <a:cs typeface="Arial"/>
              </a:rPr>
              <a:t>Башка </a:t>
            </a:r>
            <a:r>
              <a:rPr sz="2800" b="1" spc="-10" dirty="0">
                <a:solidFill>
                  <a:srgbClr val="6F2F9F"/>
                </a:solidFill>
                <a:latin typeface="Arial"/>
                <a:cs typeface="Arial"/>
              </a:rPr>
              <a:t>объекттерге  </a:t>
            </a:r>
            <a:r>
              <a:rPr sz="2800" b="1" spc="30" dirty="0">
                <a:solidFill>
                  <a:srgbClr val="6F2F9F"/>
                </a:solidFill>
                <a:latin typeface="Arial"/>
                <a:cs typeface="Arial"/>
              </a:rPr>
              <a:t>с</a:t>
            </a:r>
            <a:r>
              <a:rPr sz="2800" b="1" spc="-10" dirty="0">
                <a:solidFill>
                  <a:srgbClr val="6F2F9F"/>
                </a:solidFill>
                <a:latin typeface="Arial"/>
                <a:cs typeface="Arial"/>
              </a:rPr>
              <a:t>алыш</a:t>
            </a:r>
            <a:r>
              <a:rPr sz="2800" b="1" spc="-55" dirty="0">
                <a:solidFill>
                  <a:srgbClr val="6F2F9F"/>
                </a:solidFill>
                <a:latin typeface="Arial"/>
                <a:cs typeface="Arial"/>
              </a:rPr>
              <a:t>т</a:t>
            </a:r>
            <a:r>
              <a:rPr sz="2800" b="1" dirty="0">
                <a:solidFill>
                  <a:srgbClr val="6F2F9F"/>
                </a:solidFill>
                <a:latin typeface="Arial"/>
                <a:cs typeface="Arial"/>
              </a:rPr>
              <a:t>ы</a:t>
            </a:r>
            <a:r>
              <a:rPr sz="2800" b="1" spc="-35" dirty="0">
                <a:solidFill>
                  <a:srgbClr val="6F2F9F"/>
                </a:solidFill>
                <a:latin typeface="Arial"/>
                <a:cs typeface="Arial"/>
              </a:rPr>
              <a:t>р</a:t>
            </a:r>
            <a:r>
              <a:rPr sz="2800" b="1" spc="-50" dirty="0">
                <a:solidFill>
                  <a:srgbClr val="6F2F9F"/>
                </a:solidFill>
                <a:latin typeface="Arial"/>
                <a:cs typeface="Arial"/>
              </a:rPr>
              <a:t>м</a:t>
            </a:r>
            <a:r>
              <a:rPr sz="2800" b="1" spc="-10" dirty="0">
                <a:solidFill>
                  <a:srgbClr val="6F2F9F"/>
                </a:solidFill>
                <a:latin typeface="Arial"/>
                <a:cs typeface="Arial"/>
              </a:rPr>
              <a:t>а</a:t>
            </a:r>
            <a:r>
              <a:rPr sz="2800" b="1" spc="-25" dirty="0">
                <a:solidFill>
                  <a:srgbClr val="6F2F9F"/>
                </a:solidFill>
                <a:latin typeface="Arial"/>
                <a:cs typeface="Arial"/>
              </a:rPr>
              <a:t>л</a:t>
            </a:r>
            <a:r>
              <a:rPr sz="2800" b="1" spc="-10" dirty="0">
                <a:solidFill>
                  <a:srgbClr val="6F2F9F"/>
                </a:solidFill>
                <a:latin typeface="Arial"/>
                <a:cs typeface="Arial"/>
              </a:rPr>
              <a:t>у</a:t>
            </a:r>
            <a:r>
              <a:rPr sz="2800" b="1" spc="-5" dirty="0">
                <a:solidFill>
                  <a:srgbClr val="6F2F9F"/>
                </a:solidFill>
                <a:latin typeface="Arial"/>
                <a:cs typeface="Arial"/>
              </a:rPr>
              <a:t>у</a:t>
            </a:r>
            <a:r>
              <a:rPr sz="2800" b="1" dirty="0">
                <a:solidFill>
                  <a:srgbClr val="6F2F9F"/>
                </a:solidFill>
                <a:latin typeface="Arial"/>
                <a:cs typeface="Arial"/>
              </a:rPr>
              <a:t>	</a:t>
            </a:r>
            <a:r>
              <a:rPr sz="2800" b="1" spc="25" dirty="0">
                <a:solidFill>
                  <a:srgbClr val="6F2F9F"/>
                </a:solidFill>
                <a:latin typeface="Arial"/>
                <a:cs typeface="Arial"/>
              </a:rPr>
              <a:t>ж</a:t>
            </a:r>
            <a:r>
              <a:rPr sz="2800" b="1" spc="-10" dirty="0">
                <a:solidFill>
                  <a:srgbClr val="6F2F9F"/>
                </a:solidFill>
                <a:latin typeface="Arial"/>
                <a:cs typeface="Arial"/>
              </a:rPr>
              <a:t>айгаш</a:t>
            </a:r>
            <a:r>
              <a:rPr sz="2800" b="1" spc="-20" dirty="0">
                <a:solidFill>
                  <a:srgbClr val="6F2F9F"/>
                </a:solidFill>
                <a:latin typeface="Arial"/>
                <a:cs typeface="Arial"/>
              </a:rPr>
              <a:t>у</a:t>
            </a:r>
            <a:r>
              <a:rPr sz="2800" b="1" spc="-75" dirty="0">
                <a:solidFill>
                  <a:srgbClr val="6F2F9F"/>
                </a:solidFill>
                <a:latin typeface="Arial"/>
                <a:cs typeface="Arial"/>
              </a:rPr>
              <a:t>у</a:t>
            </a:r>
            <a:r>
              <a:rPr sz="2800" b="1" spc="5" dirty="0">
                <a:solidFill>
                  <a:srgbClr val="6F2F9F"/>
                </a:solidFill>
                <a:latin typeface="Arial"/>
                <a:cs typeface="Arial"/>
              </a:rPr>
              <a:t>с</a:t>
            </a:r>
            <a:r>
              <a:rPr sz="2800" b="1" spc="-245" dirty="0">
                <a:solidFill>
                  <a:srgbClr val="6F2F9F"/>
                </a:solidFill>
                <a:latin typeface="Arial"/>
                <a:cs typeface="Arial"/>
              </a:rPr>
              <a:t>у</a:t>
            </a:r>
            <a:r>
              <a:rPr sz="2800" b="1" spc="-5" dirty="0">
                <a:solidFill>
                  <a:srgbClr val="6F2F9F"/>
                </a:solidFill>
                <a:latin typeface="Arial"/>
                <a:cs typeface="Arial"/>
              </a:rPr>
              <a:t>.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67383" y="257556"/>
            <a:ext cx="6746748" cy="11719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51560" y="187452"/>
            <a:ext cx="6865620" cy="141579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214627" y="284988"/>
            <a:ext cx="6652259" cy="107746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214627" y="284988"/>
            <a:ext cx="6652259" cy="1034257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59055" rIns="0" bIns="0" rtlCol="0">
            <a:spAutoFit/>
          </a:bodyPr>
          <a:lstStyle/>
          <a:p>
            <a:pPr marL="541020" marR="225425" indent="-417830">
              <a:lnSpc>
                <a:spcPts val="3760"/>
              </a:lnSpc>
              <a:spcBef>
                <a:spcPts val="465"/>
              </a:spcBef>
            </a:pPr>
            <a:r>
              <a:rPr sz="3200" spc="-10" dirty="0">
                <a:solidFill>
                  <a:srgbClr val="C00000"/>
                </a:solidFill>
              </a:rPr>
              <a:t>Объекттердин</a:t>
            </a:r>
            <a:r>
              <a:rPr sz="3200" spc="-80" dirty="0">
                <a:solidFill>
                  <a:srgbClr val="C00000"/>
                </a:solidFill>
              </a:rPr>
              <a:t> </a:t>
            </a:r>
            <a:r>
              <a:rPr sz="3200" spc="-5" dirty="0">
                <a:solidFill>
                  <a:srgbClr val="C00000"/>
                </a:solidFill>
              </a:rPr>
              <a:t>индивидуалдык  жасалгалары(оформление)</a:t>
            </a:r>
          </a:p>
        </p:txBody>
      </p:sp>
      <p:sp>
        <p:nvSpPr>
          <p:cNvPr id="6" name="object 6"/>
          <p:cNvSpPr/>
          <p:nvPr/>
        </p:nvSpPr>
        <p:spPr>
          <a:xfrm>
            <a:off x="452627" y="1830323"/>
            <a:ext cx="8238743" cy="434187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52043" y="1773935"/>
            <a:ext cx="5617464" cy="424586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99872" y="1857755"/>
            <a:ext cx="8144256" cy="4247388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99872" y="1857755"/>
            <a:ext cx="8144509" cy="4247515"/>
          </a:xfrm>
          <a:custGeom>
            <a:avLst/>
            <a:gdLst/>
            <a:ahLst/>
            <a:cxnLst/>
            <a:rect l="l" t="t" r="r" b="b"/>
            <a:pathLst>
              <a:path w="8144509" h="4247515">
                <a:moveTo>
                  <a:pt x="0" y="4247388"/>
                </a:moveTo>
                <a:lnTo>
                  <a:pt x="8144256" y="4247388"/>
                </a:lnTo>
                <a:lnTo>
                  <a:pt x="8144256" y="0"/>
                </a:lnTo>
                <a:lnTo>
                  <a:pt x="0" y="0"/>
                </a:lnTo>
                <a:lnTo>
                  <a:pt x="0" y="4247388"/>
                </a:lnTo>
                <a:close/>
              </a:path>
            </a:pathLst>
          </a:custGeom>
          <a:ln w="9144">
            <a:solidFill>
              <a:srgbClr val="97B85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578916" y="1881327"/>
            <a:ext cx="5146675" cy="386651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405765" indent="-393065">
              <a:lnSpc>
                <a:spcPct val="100000"/>
              </a:lnSpc>
              <a:spcBef>
                <a:spcPts val="95"/>
              </a:spcBef>
              <a:buFont typeface="Wingdings"/>
              <a:buChar char=""/>
              <a:tabLst>
                <a:tab pos="393700" algn="l"/>
              </a:tabLst>
            </a:pPr>
            <a:r>
              <a:rPr sz="2800" b="1" spc="-15" dirty="0">
                <a:solidFill>
                  <a:srgbClr val="6F2F9F"/>
                </a:solidFill>
                <a:latin typeface="Arial"/>
                <a:cs typeface="Arial"/>
              </a:rPr>
              <a:t>Шрифттик</a:t>
            </a:r>
            <a:r>
              <a:rPr sz="2800" b="1" spc="50" dirty="0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6F2F9F"/>
                </a:solidFill>
                <a:latin typeface="Arial"/>
                <a:cs typeface="Arial"/>
              </a:rPr>
              <a:t>жасалгасы</a:t>
            </a:r>
            <a:endParaRPr sz="2800"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6F2F9F"/>
              </a:buClr>
              <a:buFont typeface="Wingdings"/>
              <a:buChar char=""/>
            </a:pPr>
            <a:endParaRPr sz="3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5"/>
              </a:spcBef>
              <a:buClr>
                <a:srgbClr val="6F2F9F"/>
              </a:buClr>
              <a:buFont typeface="Wingdings"/>
              <a:buChar char=""/>
            </a:pPr>
            <a:endParaRPr sz="2700">
              <a:latin typeface="Times New Roman"/>
              <a:cs typeface="Times New Roman"/>
            </a:endParaRPr>
          </a:p>
          <a:p>
            <a:pPr marL="405765" marR="588010" indent="-393065">
              <a:lnSpc>
                <a:spcPct val="100000"/>
              </a:lnSpc>
              <a:buFont typeface="Wingdings"/>
              <a:buChar char=""/>
              <a:tabLst>
                <a:tab pos="393700" algn="l"/>
              </a:tabLst>
            </a:pPr>
            <a:r>
              <a:rPr sz="2800" b="1" spc="-15" dirty="0">
                <a:solidFill>
                  <a:srgbClr val="6F2F9F"/>
                </a:solidFill>
                <a:latin typeface="Arial"/>
                <a:cs typeface="Arial"/>
              </a:rPr>
              <a:t>Түстүк </a:t>
            </a:r>
            <a:r>
              <a:rPr sz="2800" b="1" dirty="0">
                <a:solidFill>
                  <a:srgbClr val="6F2F9F"/>
                </a:solidFill>
                <a:latin typeface="Arial"/>
                <a:cs typeface="Arial"/>
              </a:rPr>
              <a:t>жасалгасы </a:t>
            </a:r>
            <a:r>
              <a:rPr sz="2800" b="1" spc="5" dirty="0">
                <a:solidFill>
                  <a:srgbClr val="6F2F9F"/>
                </a:solidFill>
                <a:latin typeface="Arial"/>
                <a:cs typeface="Arial"/>
              </a:rPr>
              <a:t>жана  </a:t>
            </a:r>
            <a:r>
              <a:rPr sz="2800" b="1" spc="-15" dirty="0">
                <a:solidFill>
                  <a:srgbClr val="6F2F9F"/>
                </a:solidFill>
                <a:latin typeface="Arial"/>
                <a:cs typeface="Arial"/>
              </a:rPr>
              <a:t>оймо-чиймелер(узоры)</a:t>
            </a:r>
            <a:endParaRPr sz="2800"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6F2F9F"/>
              </a:buClr>
              <a:buFont typeface="Wingdings"/>
              <a:buChar char=""/>
            </a:pPr>
            <a:endParaRPr sz="3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Clr>
                <a:srgbClr val="6F2F9F"/>
              </a:buClr>
              <a:buFont typeface="Wingdings"/>
              <a:buChar char=""/>
            </a:pPr>
            <a:endParaRPr sz="2700">
              <a:latin typeface="Times New Roman"/>
              <a:cs typeface="Times New Roman"/>
            </a:endParaRPr>
          </a:p>
          <a:p>
            <a:pPr marL="307975" marR="5080" indent="-295275">
              <a:lnSpc>
                <a:spcPct val="100000"/>
              </a:lnSpc>
              <a:spcBef>
                <a:spcPts val="5"/>
              </a:spcBef>
              <a:buFont typeface="Wingdings"/>
              <a:buChar char=""/>
              <a:tabLst>
                <a:tab pos="295910" algn="l"/>
                <a:tab pos="1337310" algn="l"/>
              </a:tabLst>
            </a:pPr>
            <a:r>
              <a:rPr sz="2800" b="1" spc="-15" dirty="0">
                <a:solidFill>
                  <a:srgbClr val="6F2F9F"/>
                </a:solidFill>
                <a:latin typeface="Arial"/>
                <a:cs typeface="Arial"/>
              </a:rPr>
              <a:t>Сызыктардын </a:t>
            </a:r>
            <a:r>
              <a:rPr sz="2800" b="1" spc="-10" dirty="0">
                <a:solidFill>
                  <a:srgbClr val="6F2F9F"/>
                </a:solidFill>
                <a:latin typeface="Arial"/>
                <a:cs typeface="Arial"/>
              </a:rPr>
              <a:t>калыңдыгы,  </a:t>
            </a:r>
            <a:r>
              <a:rPr sz="2800" b="1" spc="-15" dirty="0">
                <a:solidFill>
                  <a:srgbClr val="6F2F9F"/>
                </a:solidFill>
                <a:latin typeface="Arial"/>
                <a:cs typeface="Arial"/>
              </a:rPr>
              <a:t>тиби	</a:t>
            </a:r>
            <a:r>
              <a:rPr sz="2800" b="1" spc="5" dirty="0">
                <a:solidFill>
                  <a:srgbClr val="6F2F9F"/>
                </a:solidFill>
                <a:latin typeface="Arial"/>
                <a:cs typeface="Arial"/>
              </a:rPr>
              <a:t>жана</a:t>
            </a:r>
            <a:r>
              <a:rPr sz="2800" b="1" dirty="0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sz="2800" b="1" spc="-10" dirty="0">
                <a:solidFill>
                  <a:srgbClr val="6F2F9F"/>
                </a:solidFill>
                <a:latin typeface="Arial"/>
                <a:cs typeface="Arial"/>
              </a:rPr>
              <a:t>штрихи</a:t>
            </a:r>
            <a:endParaRPr sz="28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6071615" y="1929383"/>
            <a:ext cx="2144267" cy="1031748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071615" y="3214116"/>
            <a:ext cx="2215895" cy="1142999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071615" y="4715255"/>
            <a:ext cx="2215895" cy="1214628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881883" y="187452"/>
            <a:ext cx="3095244" cy="10165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663951" y="32003"/>
            <a:ext cx="3528060" cy="15255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929127" y="214884"/>
            <a:ext cx="3000755" cy="92202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929127" y="214884"/>
            <a:ext cx="3001010" cy="922019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26670" rIns="0" bIns="0" rtlCol="0">
            <a:spAutoFit/>
          </a:bodyPr>
          <a:lstStyle/>
          <a:p>
            <a:pPr marL="189865">
              <a:lnSpc>
                <a:spcPct val="100000"/>
              </a:lnSpc>
              <a:spcBef>
                <a:spcPts val="210"/>
              </a:spcBef>
            </a:pPr>
            <a:r>
              <a:rPr sz="5400" spc="-15" dirty="0">
                <a:solidFill>
                  <a:srgbClr val="943735"/>
                </a:solidFill>
              </a:rPr>
              <a:t>1-суроо</a:t>
            </a:r>
            <a:endParaRPr sz="5400"/>
          </a:p>
        </p:txBody>
      </p:sp>
      <p:sp>
        <p:nvSpPr>
          <p:cNvPr id="6" name="object 6"/>
          <p:cNvSpPr/>
          <p:nvPr/>
        </p:nvSpPr>
        <p:spPr>
          <a:xfrm>
            <a:off x="291084" y="1188719"/>
            <a:ext cx="8543544" cy="104851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81583" y="1132332"/>
            <a:ext cx="8270748" cy="125882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38327" y="1216152"/>
            <a:ext cx="8449056" cy="954024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338327" y="1216152"/>
            <a:ext cx="8449310" cy="954405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36195" rIns="0" bIns="0" rtlCol="0">
            <a:spAutoFit/>
          </a:bodyPr>
          <a:lstStyle/>
          <a:p>
            <a:pPr marL="428625" marR="390525" indent="-30480">
              <a:lnSpc>
                <a:spcPct val="100000"/>
              </a:lnSpc>
              <a:spcBef>
                <a:spcPts val="285"/>
              </a:spcBef>
            </a:pP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Документтеги </a:t>
            </a:r>
            <a:r>
              <a:rPr sz="2800" b="1" spc="-15" dirty="0">
                <a:solidFill>
                  <a:srgbClr val="FF0000"/>
                </a:solidFill>
                <a:latin typeface="Arial"/>
                <a:cs typeface="Arial"/>
              </a:rPr>
              <a:t>объекттин өлчөмүн өзгөртүү  </a:t>
            </a:r>
            <a:r>
              <a:rPr sz="2800" b="1" spc="-10" dirty="0">
                <a:solidFill>
                  <a:srgbClr val="FF0000"/>
                </a:solidFill>
                <a:latin typeface="Arial"/>
                <a:cs typeface="Arial"/>
              </a:rPr>
              <a:t>редактирлөөгө </a:t>
            </a:r>
            <a:r>
              <a:rPr sz="2800" b="1" spc="-15" dirty="0">
                <a:solidFill>
                  <a:srgbClr val="FF0000"/>
                </a:solidFill>
                <a:latin typeface="Arial"/>
                <a:cs typeface="Arial"/>
              </a:rPr>
              <a:t>киреби </a:t>
            </a:r>
            <a:r>
              <a:rPr sz="2800" b="1" spc="-25" dirty="0">
                <a:solidFill>
                  <a:srgbClr val="FF0000"/>
                </a:solidFill>
                <a:latin typeface="Arial"/>
                <a:cs typeface="Arial"/>
              </a:rPr>
              <a:t>же</a:t>
            </a:r>
            <a:r>
              <a:rPr sz="2800" b="1" spc="6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800" b="1" spc="-20" dirty="0">
                <a:solidFill>
                  <a:srgbClr val="FF0000"/>
                </a:solidFill>
                <a:latin typeface="Arial"/>
                <a:cs typeface="Arial"/>
              </a:rPr>
              <a:t>форматтоогобу?</a:t>
            </a:r>
            <a:endParaRPr sz="28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43483" y="4870703"/>
            <a:ext cx="606552" cy="72694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657555" y="4950967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20" dirty="0">
                <a:solidFill>
                  <a:srgbClr val="FFFFFF"/>
                </a:solidFill>
                <a:latin typeface="Arial"/>
                <a:cs typeface="Arial"/>
              </a:rPr>
              <a:t>1</a:t>
            </a:r>
            <a:endParaRPr sz="24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31291" y="5658611"/>
            <a:ext cx="608076" cy="726947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645668" y="5739180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20" dirty="0">
                <a:solidFill>
                  <a:srgbClr val="FFFFFF"/>
                </a:solidFill>
                <a:latin typeface="Arial"/>
                <a:cs typeface="Arial"/>
              </a:rPr>
              <a:t>2</a:t>
            </a:r>
            <a:endParaRPr sz="24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4556759" y="4978908"/>
            <a:ext cx="559308" cy="477012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735067" y="5062728"/>
            <a:ext cx="199644" cy="277367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765928" y="5092700"/>
            <a:ext cx="138938" cy="216534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532376" y="5641847"/>
            <a:ext cx="608076" cy="728471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4748021" y="5723026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45" dirty="0">
                <a:solidFill>
                  <a:srgbClr val="FFFFFF"/>
                </a:solidFill>
                <a:latin typeface="Trebuchet MS"/>
                <a:cs typeface="Trebuchet MS"/>
              </a:rPr>
              <a:t>4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955547" y="4907279"/>
            <a:ext cx="3517391" cy="589788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442972" y="5009388"/>
            <a:ext cx="530351" cy="420624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2487295" y="5053329"/>
            <a:ext cx="441325" cy="333375"/>
          </a:xfrm>
          <a:custGeom>
            <a:avLst/>
            <a:gdLst/>
            <a:ahLst/>
            <a:cxnLst/>
            <a:rect l="l" t="t" r="r" b="b"/>
            <a:pathLst>
              <a:path w="441325" h="333375">
                <a:moveTo>
                  <a:pt x="133857" y="4318"/>
                </a:moveTo>
                <a:lnTo>
                  <a:pt x="97536" y="4318"/>
                </a:lnTo>
                <a:lnTo>
                  <a:pt x="0" y="258445"/>
                </a:lnTo>
                <a:lnTo>
                  <a:pt x="35687" y="258445"/>
                </a:lnTo>
                <a:lnTo>
                  <a:pt x="63627" y="181483"/>
                </a:lnTo>
                <a:lnTo>
                  <a:pt x="206370" y="181483"/>
                </a:lnTo>
                <a:lnTo>
                  <a:pt x="195143" y="154051"/>
                </a:lnTo>
                <a:lnTo>
                  <a:pt x="73279" y="154051"/>
                </a:lnTo>
                <a:lnTo>
                  <a:pt x="101218" y="79502"/>
                </a:lnTo>
                <a:lnTo>
                  <a:pt x="105415" y="67456"/>
                </a:lnTo>
                <a:lnTo>
                  <a:pt x="109077" y="55340"/>
                </a:lnTo>
                <a:lnTo>
                  <a:pt x="112238" y="43176"/>
                </a:lnTo>
                <a:lnTo>
                  <a:pt x="114935" y="30988"/>
                </a:lnTo>
                <a:lnTo>
                  <a:pt x="144773" y="30988"/>
                </a:lnTo>
                <a:lnTo>
                  <a:pt x="133857" y="4318"/>
                </a:lnTo>
                <a:close/>
              </a:path>
              <a:path w="441325" h="333375">
                <a:moveTo>
                  <a:pt x="206370" y="181483"/>
                </a:moveTo>
                <a:lnTo>
                  <a:pt x="169925" y="181483"/>
                </a:lnTo>
                <a:lnTo>
                  <a:pt x="199517" y="258445"/>
                </a:lnTo>
                <a:lnTo>
                  <a:pt x="237871" y="258445"/>
                </a:lnTo>
                <a:lnTo>
                  <a:pt x="206370" y="181483"/>
                </a:lnTo>
                <a:close/>
              </a:path>
              <a:path w="441325" h="333375">
                <a:moveTo>
                  <a:pt x="144773" y="30988"/>
                </a:moveTo>
                <a:lnTo>
                  <a:pt x="114935" y="30988"/>
                </a:lnTo>
                <a:lnTo>
                  <a:pt x="118270" y="42009"/>
                </a:lnTo>
                <a:lnTo>
                  <a:pt x="122380" y="54483"/>
                </a:lnTo>
                <a:lnTo>
                  <a:pt x="127275" y="68385"/>
                </a:lnTo>
                <a:lnTo>
                  <a:pt x="132969" y="83693"/>
                </a:lnTo>
                <a:lnTo>
                  <a:pt x="159512" y="154051"/>
                </a:lnTo>
                <a:lnTo>
                  <a:pt x="195143" y="154051"/>
                </a:lnTo>
                <a:lnTo>
                  <a:pt x="144773" y="30988"/>
                </a:lnTo>
                <a:close/>
              </a:path>
              <a:path w="441325" h="333375">
                <a:moveTo>
                  <a:pt x="379603" y="0"/>
                </a:moveTo>
                <a:lnTo>
                  <a:pt x="357250" y="0"/>
                </a:lnTo>
                <a:lnTo>
                  <a:pt x="366920" y="16885"/>
                </a:lnTo>
                <a:lnTo>
                  <a:pt x="374792" y="31162"/>
                </a:lnTo>
                <a:lnTo>
                  <a:pt x="394636" y="76438"/>
                </a:lnTo>
                <a:lnTo>
                  <a:pt x="404941" y="118028"/>
                </a:lnTo>
                <a:lnTo>
                  <a:pt x="409067" y="166624"/>
                </a:lnTo>
                <a:lnTo>
                  <a:pt x="405828" y="208321"/>
                </a:lnTo>
                <a:lnTo>
                  <a:pt x="396113" y="249983"/>
                </a:lnTo>
                <a:lnTo>
                  <a:pt x="379920" y="291621"/>
                </a:lnTo>
                <a:lnTo>
                  <a:pt x="357250" y="333248"/>
                </a:lnTo>
                <a:lnTo>
                  <a:pt x="379603" y="333248"/>
                </a:lnTo>
                <a:lnTo>
                  <a:pt x="403352" y="297846"/>
                </a:lnTo>
                <a:lnTo>
                  <a:pt x="423291" y="256921"/>
                </a:lnTo>
                <a:lnTo>
                  <a:pt x="436721" y="212455"/>
                </a:lnTo>
                <a:lnTo>
                  <a:pt x="441198" y="166370"/>
                </a:lnTo>
                <a:lnTo>
                  <a:pt x="440364" y="145990"/>
                </a:lnTo>
                <a:lnTo>
                  <a:pt x="433697" y="106469"/>
                </a:lnTo>
                <a:lnTo>
                  <a:pt x="418982" y="65472"/>
                </a:lnTo>
                <a:lnTo>
                  <a:pt x="394841" y="21760"/>
                </a:lnTo>
                <a:lnTo>
                  <a:pt x="37960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551429" y="5075173"/>
            <a:ext cx="104520" cy="141350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487295" y="5057647"/>
            <a:ext cx="238125" cy="254635"/>
          </a:xfrm>
          <a:custGeom>
            <a:avLst/>
            <a:gdLst/>
            <a:ahLst/>
            <a:cxnLst/>
            <a:rect l="l" t="t" r="r" b="b"/>
            <a:pathLst>
              <a:path w="238125" h="254635">
                <a:moveTo>
                  <a:pt x="97536" y="0"/>
                </a:moveTo>
                <a:lnTo>
                  <a:pt x="133857" y="0"/>
                </a:lnTo>
                <a:lnTo>
                  <a:pt x="237871" y="254126"/>
                </a:lnTo>
                <a:lnTo>
                  <a:pt x="199517" y="254126"/>
                </a:lnTo>
                <a:lnTo>
                  <a:pt x="169925" y="177164"/>
                </a:lnTo>
                <a:lnTo>
                  <a:pt x="63627" y="177164"/>
                </a:lnTo>
                <a:lnTo>
                  <a:pt x="35687" y="254126"/>
                </a:lnTo>
                <a:lnTo>
                  <a:pt x="0" y="254126"/>
                </a:lnTo>
                <a:lnTo>
                  <a:pt x="97536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844545" y="5053329"/>
            <a:ext cx="84455" cy="333375"/>
          </a:xfrm>
          <a:custGeom>
            <a:avLst/>
            <a:gdLst/>
            <a:ahLst/>
            <a:cxnLst/>
            <a:rect l="l" t="t" r="r" b="b"/>
            <a:pathLst>
              <a:path w="84455" h="333375">
                <a:moveTo>
                  <a:pt x="0" y="0"/>
                </a:moveTo>
                <a:lnTo>
                  <a:pt x="22352" y="0"/>
                </a:lnTo>
                <a:lnTo>
                  <a:pt x="37590" y="21760"/>
                </a:lnTo>
                <a:lnTo>
                  <a:pt x="61731" y="65472"/>
                </a:lnTo>
                <a:lnTo>
                  <a:pt x="76446" y="106469"/>
                </a:lnTo>
                <a:lnTo>
                  <a:pt x="83113" y="145990"/>
                </a:lnTo>
                <a:lnTo>
                  <a:pt x="83947" y="166370"/>
                </a:lnTo>
                <a:lnTo>
                  <a:pt x="82827" y="189609"/>
                </a:lnTo>
                <a:lnTo>
                  <a:pt x="73874" y="234896"/>
                </a:lnTo>
                <a:lnTo>
                  <a:pt x="56534" y="278062"/>
                </a:lnTo>
                <a:lnTo>
                  <a:pt x="34714" y="316249"/>
                </a:lnTo>
                <a:lnTo>
                  <a:pt x="22352" y="333248"/>
                </a:lnTo>
                <a:lnTo>
                  <a:pt x="0" y="333248"/>
                </a:lnTo>
                <a:lnTo>
                  <a:pt x="22669" y="291621"/>
                </a:lnTo>
                <a:lnTo>
                  <a:pt x="38862" y="249983"/>
                </a:lnTo>
                <a:lnTo>
                  <a:pt x="48577" y="208321"/>
                </a:lnTo>
                <a:lnTo>
                  <a:pt x="51816" y="166624"/>
                </a:lnTo>
                <a:lnTo>
                  <a:pt x="51361" y="150362"/>
                </a:lnTo>
                <a:lnTo>
                  <a:pt x="44450" y="101981"/>
                </a:lnTo>
                <a:lnTo>
                  <a:pt x="32966" y="64065"/>
                </a:lnTo>
                <a:lnTo>
                  <a:pt x="9669" y="16885"/>
                </a:lnTo>
                <a:lnTo>
                  <a:pt x="0" y="0"/>
                </a:lnTo>
                <a:close/>
              </a:path>
            </a:pathLst>
          </a:custGeom>
          <a:ln w="1828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941832" y="5693664"/>
            <a:ext cx="3517392" cy="588264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459735" y="5794247"/>
            <a:ext cx="496824" cy="422148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504439" y="5839117"/>
            <a:ext cx="408940" cy="333375"/>
          </a:xfrm>
          <a:custGeom>
            <a:avLst/>
            <a:gdLst/>
            <a:ahLst/>
            <a:cxnLst/>
            <a:rect l="l" t="t" r="r" b="b"/>
            <a:pathLst>
              <a:path w="408939" h="333375">
                <a:moveTo>
                  <a:pt x="164846" y="4343"/>
                </a:moveTo>
                <a:lnTo>
                  <a:pt x="0" y="4343"/>
                </a:lnTo>
                <a:lnTo>
                  <a:pt x="0" y="258521"/>
                </a:lnTo>
                <a:lnTo>
                  <a:pt x="99441" y="258521"/>
                </a:lnTo>
                <a:lnTo>
                  <a:pt x="118419" y="257859"/>
                </a:lnTo>
                <a:lnTo>
                  <a:pt x="157353" y="247942"/>
                </a:lnTo>
                <a:lnTo>
                  <a:pt x="177143" y="229908"/>
                </a:lnTo>
                <a:lnTo>
                  <a:pt x="33655" y="229908"/>
                </a:lnTo>
                <a:lnTo>
                  <a:pt x="33655" y="141655"/>
                </a:lnTo>
                <a:lnTo>
                  <a:pt x="178269" y="141655"/>
                </a:lnTo>
                <a:lnTo>
                  <a:pt x="173099" y="135129"/>
                </a:lnTo>
                <a:lnTo>
                  <a:pt x="136989" y="116310"/>
                </a:lnTo>
                <a:lnTo>
                  <a:pt x="94234" y="112699"/>
                </a:lnTo>
                <a:lnTo>
                  <a:pt x="33655" y="112699"/>
                </a:lnTo>
                <a:lnTo>
                  <a:pt x="33655" y="34328"/>
                </a:lnTo>
                <a:lnTo>
                  <a:pt x="164846" y="34328"/>
                </a:lnTo>
                <a:lnTo>
                  <a:pt x="164846" y="4343"/>
                </a:lnTo>
                <a:close/>
              </a:path>
              <a:path w="408939" h="333375">
                <a:moveTo>
                  <a:pt x="178269" y="141655"/>
                </a:moveTo>
                <a:lnTo>
                  <a:pt x="78486" y="141655"/>
                </a:lnTo>
                <a:lnTo>
                  <a:pt x="94013" y="141872"/>
                </a:lnTo>
                <a:lnTo>
                  <a:pt x="107076" y="142522"/>
                </a:lnTo>
                <a:lnTo>
                  <a:pt x="147574" y="159169"/>
                </a:lnTo>
                <a:lnTo>
                  <a:pt x="155321" y="185521"/>
                </a:lnTo>
                <a:lnTo>
                  <a:pt x="154465" y="195925"/>
                </a:lnTo>
                <a:lnTo>
                  <a:pt x="124666" y="227136"/>
                </a:lnTo>
                <a:lnTo>
                  <a:pt x="100837" y="229908"/>
                </a:lnTo>
                <a:lnTo>
                  <a:pt x="177143" y="229908"/>
                </a:lnTo>
                <a:lnTo>
                  <a:pt x="190990" y="194123"/>
                </a:lnTo>
                <a:lnTo>
                  <a:pt x="191516" y="184657"/>
                </a:lnTo>
                <a:lnTo>
                  <a:pt x="190775" y="173230"/>
                </a:lnTo>
                <a:lnTo>
                  <a:pt x="188547" y="162529"/>
                </a:lnTo>
                <a:lnTo>
                  <a:pt x="184818" y="152555"/>
                </a:lnTo>
                <a:lnTo>
                  <a:pt x="179578" y="143306"/>
                </a:lnTo>
                <a:lnTo>
                  <a:pt x="178269" y="141655"/>
                </a:lnTo>
                <a:close/>
              </a:path>
              <a:path w="408939" h="333375">
                <a:moveTo>
                  <a:pt x="347091" y="0"/>
                </a:moveTo>
                <a:lnTo>
                  <a:pt x="324739" y="0"/>
                </a:lnTo>
                <a:lnTo>
                  <a:pt x="334408" y="16909"/>
                </a:lnTo>
                <a:lnTo>
                  <a:pt x="342280" y="31215"/>
                </a:lnTo>
                <a:lnTo>
                  <a:pt x="362077" y="76468"/>
                </a:lnTo>
                <a:lnTo>
                  <a:pt x="372429" y="118026"/>
                </a:lnTo>
                <a:lnTo>
                  <a:pt x="376555" y="166623"/>
                </a:lnTo>
                <a:lnTo>
                  <a:pt x="373316" y="208312"/>
                </a:lnTo>
                <a:lnTo>
                  <a:pt x="363601" y="249978"/>
                </a:lnTo>
                <a:lnTo>
                  <a:pt x="347408" y="291623"/>
                </a:lnTo>
                <a:lnTo>
                  <a:pt x="324739" y="333247"/>
                </a:lnTo>
                <a:lnTo>
                  <a:pt x="347091" y="333247"/>
                </a:lnTo>
                <a:lnTo>
                  <a:pt x="370840" y="297880"/>
                </a:lnTo>
                <a:lnTo>
                  <a:pt x="390779" y="256959"/>
                </a:lnTo>
                <a:lnTo>
                  <a:pt x="404209" y="212483"/>
                </a:lnTo>
                <a:lnTo>
                  <a:pt x="408686" y="166446"/>
                </a:lnTo>
                <a:lnTo>
                  <a:pt x="407852" y="146031"/>
                </a:lnTo>
                <a:lnTo>
                  <a:pt x="401185" y="106502"/>
                </a:lnTo>
                <a:lnTo>
                  <a:pt x="386470" y="65476"/>
                </a:lnTo>
                <a:lnTo>
                  <a:pt x="362329" y="21784"/>
                </a:lnTo>
                <a:lnTo>
                  <a:pt x="34709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528951" y="5971628"/>
            <a:ext cx="139954" cy="106540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504439" y="5843460"/>
            <a:ext cx="191770" cy="254635"/>
          </a:xfrm>
          <a:custGeom>
            <a:avLst/>
            <a:gdLst/>
            <a:ahLst/>
            <a:cxnLst/>
            <a:rect l="l" t="t" r="r" b="b"/>
            <a:pathLst>
              <a:path w="191769" h="254635">
                <a:moveTo>
                  <a:pt x="0" y="0"/>
                </a:moveTo>
                <a:lnTo>
                  <a:pt x="164846" y="0"/>
                </a:lnTo>
                <a:lnTo>
                  <a:pt x="164846" y="29984"/>
                </a:lnTo>
                <a:lnTo>
                  <a:pt x="33655" y="29984"/>
                </a:lnTo>
                <a:lnTo>
                  <a:pt x="33655" y="108356"/>
                </a:lnTo>
                <a:lnTo>
                  <a:pt x="94234" y="108356"/>
                </a:lnTo>
                <a:lnTo>
                  <a:pt x="110216" y="108758"/>
                </a:lnTo>
                <a:lnTo>
                  <a:pt x="157235" y="118689"/>
                </a:lnTo>
                <a:lnTo>
                  <a:pt x="184818" y="148212"/>
                </a:lnTo>
                <a:lnTo>
                  <a:pt x="191516" y="180314"/>
                </a:lnTo>
                <a:lnTo>
                  <a:pt x="190990" y="189779"/>
                </a:lnTo>
                <a:lnTo>
                  <a:pt x="172323" y="231484"/>
                </a:lnTo>
                <a:lnTo>
                  <a:pt x="134397" y="251531"/>
                </a:lnTo>
                <a:lnTo>
                  <a:pt x="99441" y="254177"/>
                </a:lnTo>
                <a:lnTo>
                  <a:pt x="0" y="254177"/>
                </a:lnTo>
                <a:lnTo>
                  <a:pt x="0" y="0"/>
                </a:lnTo>
                <a:close/>
              </a:path>
            </a:pathLst>
          </a:custGeom>
          <a:ln w="1828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2829179" y="5839117"/>
            <a:ext cx="84455" cy="333375"/>
          </a:xfrm>
          <a:custGeom>
            <a:avLst/>
            <a:gdLst/>
            <a:ahLst/>
            <a:cxnLst/>
            <a:rect l="l" t="t" r="r" b="b"/>
            <a:pathLst>
              <a:path w="84455" h="333375">
                <a:moveTo>
                  <a:pt x="0" y="0"/>
                </a:moveTo>
                <a:lnTo>
                  <a:pt x="22351" y="0"/>
                </a:lnTo>
                <a:lnTo>
                  <a:pt x="37590" y="21784"/>
                </a:lnTo>
                <a:lnTo>
                  <a:pt x="61731" y="65476"/>
                </a:lnTo>
                <a:lnTo>
                  <a:pt x="76446" y="106502"/>
                </a:lnTo>
                <a:lnTo>
                  <a:pt x="83113" y="146031"/>
                </a:lnTo>
                <a:lnTo>
                  <a:pt x="83946" y="166446"/>
                </a:lnTo>
                <a:lnTo>
                  <a:pt x="82827" y="189661"/>
                </a:lnTo>
                <a:lnTo>
                  <a:pt x="73874" y="234915"/>
                </a:lnTo>
                <a:lnTo>
                  <a:pt x="56534" y="278114"/>
                </a:lnTo>
                <a:lnTo>
                  <a:pt x="34714" y="316257"/>
                </a:lnTo>
                <a:lnTo>
                  <a:pt x="22351" y="333247"/>
                </a:lnTo>
                <a:lnTo>
                  <a:pt x="0" y="333247"/>
                </a:lnTo>
                <a:lnTo>
                  <a:pt x="22669" y="291623"/>
                </a:lnTo>
                <a:lnTo>
                  <a:pt x="38862" y="249978"/>
                </a:lnTo>
                <a:lnTo>
                  <a:pt x="48577" y="208312"/>
                </a:lnTo>
                <a:lnTo>
                  <a:pt x="51815" y="166623"/>
                </a:lnTo>
                <a:lnTo>
                  <a:pt x="51361" y="150359"/>
                </a:lnTo>
                <a:lnTo>
                  <a:pt x="44450" y="101955"/>
                </a:lnTo>
                <a:lnTo>
                  <a:pt x="32912" y="64113"/>
                </a:lnTo>
                <a:lnTo>
                  <a:pt x="9669" y="16909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041391" y="4907279"/>
            <a:ext cx="3517391" cy="589788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6571488" y="5026152"/>
            <a:ext cx="490727" cy="393192"/>
          </a:xfrm>
          <a:prstGeom prst="rect">
            <a:avLst/>
          </a:prstGeom>
          <a:blipFill>
            <a:blip r:embed="rId2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6588886" y="5042661"/>
            <a:ext cx="429259" cy="333375"/>
          </a:xfrm>
          <a:custGeom>
            <a:avLst/>
            <a:gdLst/>
            <a:ahLst/>
            <a:cxnLst/>
            <a:rect l="l" t="t" r="r" b="b"/>
            <a:pathLst>
              <a:path w="429259" h="333375">
                <a:moveTo>
                  <a:pt x="101600" y="4318"/>
                </a:moveTo>
                <a:lnTo>
                  <a:pt x="0" y="4318"/>
                </a:lnTo>
                <a:lnTo>
                  <a:pt x="0" y="258444"/>
                </a:lnTo>
                <a:lnTo>
                  <a:pt x="86487" y="258444"/>
                </a:lnTo>
                <a:lnTo>
                  <a:pt x="108797" y="258258"/>
                </a:lnTo>
                <a:lnTo>
                  <a:pt x="148463" y="256794"/>
                </a:lnTo>
                <a:lnTo>
                  <a:pt x="189474" y="239391"/>
                </a:lnTo>
                <a:lnTo>
                  <a:pt x="206114" y="215646"/>
                </a:lnTo>
                <a:lnTo>
                  <a:pt x="51308" y="215646"/>
                </a:lnTo>
                <a:lnTo>
                  <a:pt x="51308" y="147700"/>
                </a:lnTo>
                <a:lnTo>
                  <a:pt x="201223" y="147700"/>
                </a:lnTo>
                <a:lnTo>
                  <a:pt x="200406" y="146431"/>
                </a:lnTo>
                <a:lnTo>
                  <a:pt x="193526" y="138910"/>
                </a:lnTo>
                <a:lnTo>
                  <a:pt x="185277" y="132556"/>
                </a:lnTo>
                <a:lnTo>
                  <a:pt x="175670" y="127392"/>
                </a:lnTo>
                <a:lnTo>
                  <a:pt x="164719" y="123443"/>
                </a:lnTo>
                <a:lnTo>
                  <a:pt x="172557" y="119254"/>
                </a:lnTo>
                <a:lnTo>
                  <a:pt x="179514" y="114125"/>
                </a:lnTo>
                <a:lnTo>
                  <a:pt x="185614" y="108067"/>
                </a:lnTo>
                <a:lnTo>
                  <a:pt x="187620" y="105410"/>
                </a:lnTo>
                <a:lnTo>
                  <a:pt x="51308" y="105410"/>
                </a:lnTo>
                <a:lnTo>
                  <a:pt x="51308" y="46608"/>
                </a:lnTo>
                <a:lnTo>
                  <a:pt x="196473" y="46608"/>
                </a:lnTo>
                <a:lnTo>
                  <a:pt x="196066" y="45394"/>
                </a:lnTo>
                <a:lnTo>
                  <a:pt x="167080" y="13626"/>
                </a:lnTo>
                <a:lnTo>
                  <a:pt x="128000" y="4968"/>
                </a:lnTo>
                <a:lnTo>
                  <a:pt x="115770" y="4482"/>
                </a:lnTo>
                <a:lnTo>
                  <a:pt x="101600" y="4318"/>
                </a:lnTo>
                <a:close/>
              </a:path>
              <a:path w="429259" h="333375">
                <a:moveTo>
                  <a:pt x="201223" y="147700"/>
                </a:moveTo>
                <a:lnTo>
                  <a:pt x="92837" y="147700"/>
                </a:lnTo>
                <a:lnTo>
                  <a:pt x="108763" y="147937"/>
                </a:lnTo>
                <a:lnTo>
                  <a:pt x="121666" y="148637"/>
                </a:lnTo>
                <a:lnTo>
                  <a:pt x="157988" y="168275"/>
                </a:lnTo>
                <a:lnTo>
                  <a:pt x="159893" y="174751"/>
                </a:lnTo>
                <a:lnTo>
                  <a:pt x="159893" y="191388"/>
                </a:lnTo>
                <a:lnTo>
                  <a:pt x="157480" y="198628"/>
                </a:lnTo>
                <a:lnTo>
                  <a:pt x="152654" y="203962"/>
                </a:lnTo>
                <a:lnTo>
                  <a:pt x="147955" y="209296"/>
                </a:lnTo>
                <a:lnTo>
                  <a:pt x="98806" y="215646"/>
                </a:lnTo>
                <a:lnTo>
                  <a:pt x="206114" y="215646"/>
                </a:lnTo>
                <a:lnTo>
                  <a:pt x="208424" y="210306"/>
                </a:lnTo>
                <a:lnTo>
                  <a:pt x="210962" y="201914"/>
                </a:lnTo>
                <a:lnTo>
                  <a:pt x="212476" y="193403"/>
                </a:lnTo>
                <a:lnTo>
                  <a:pt x="212979" y="184785"/>
                </a:lnTo>
                <a:lnTo>
                  <a:pt x="212193" y="174166"/>
                </a:lnTo>
                <a:lnTo>
                  <a:pt x="209835" y="164226"/>
                </a:lnTo>
                <a:lnTo>
                  <a:pt x="205906" y="154977"/>
                </a:lnTo>
                <a:lnTo>
                  <a:pt x="201223" y="147700"/>
                </a:lnTo>
                <a:close/>
              </a:path>
              <a:path w="429259" h="333375">
                <a:moveTo>
                  <a:pt x="196473" y="46608"/>
                </a:moveTo>
                <a:lnTo>
                  <a:pt x="80772" y="46608"/>
                </a:lnTo>
                <a:lnTo>
                  <a:pt x="109934" y="46815"/>
                </a:lnTo>
                <a:lnTo>
                  <a:pt x="119116" y="47091"/>
                </a:lnTo>
                <a:lnTo>
                  <a:pt x="150495" y="67690"/>
                </a:lnTo>
                <a:lnTo>
                  <a:pt x="150495" y="83819"/>
                </a:lnTo>
                <a:lnTo>
                  <a:pt x="117252" y="104927"/>
                </a:lnTo>
                <a:lnTo>
                  <a:pt x="84963" y="105410"/>
                </a:lnTo>
                <a:lnTo>
                  <a:pt x="187620" y="105410"/>
                </a:lnTo>
                <a:lnTo>
                  <a:pt x="200406" y="68325"/>
                </a:lnTo>
                <a:lnTo>
                  <a:pt x="199927" y="60253"/>
                </a:lnTo>
                <a:lnTo>
                  <a:pt x="198485" y="52609"/>
                </a:lnTo>
                <a:lnTo>
                  <a:pt x="196473" y="46608"/>
                </a:lnTo>
                <a:close/>
              </a:path>
              <a:path w="429259" h="333375">
                <a:moveTo>
                  <a:pt x="373888" y="0"/>
                </a:moveTo>
                <a:lnTo>
                  <a:pt x="340741" y="0"/>
                </a:lnTo>
                <a:lnTo>
                  <a:pt x="351698" y="25292"/>
                </a:lnTo>
                <a:lnTo>
                  <a:pt x="360775" y="48609"/>
                </a:lnTo>
                <a:lnTo>
                  <a:pt x="373380" y="89407"/>
                </a:lnTo>
                <a:lnTo>
                  <a:pt x="379952" y="127317"/>
                </a:lnTo>
                <a:lnTo>
                  <a:pt x="382143" y="167512"/>
                </a:lnTo>
                <a:lnTo>
                  <a:pt x="381998" y="177561"/>
                </a:lnTo>
                <a:lnTo>
                  <a:pt x="378344" y="216900"/>
                </a:lnTo>
                <a:lnTo>
                  <a:pt x="369691" y="258355"/>
                </a:lnTo>
                <a:lnTo>
                  <a:pt x="357838" y="295046"/>
                </a:lnTo>
                <a:lnTo>
                  <a:pt x="341122" y="333247"/>
                </a:lnTo>
                <a:lnTo>
                  <a:pt x="374777" y="333247"/>
                </a:lnTo>
                <a:lnTo>
                  <a:pt x="400319" y="287639"/>
                </a:lnTo>
                <a:lnTo>
                  <a:pt x="417576" y="241553"/>
                </a:lnTo>
                <a:lnTo>
                  <a:pt x="426148" y="201358"/>
                </a:lnTo>
                <a:lnTo>
                  <a:pt x="429006" y="163830"/>
                </a:lnTo>
                <a:lnTo>
                  <a:pt x="428101" y="142394"/>
                </a:lnTo>
                <a:lnTo>
                  <a:pt x="420862" y="100000"/>
                </a:lnTo>
                <a:lnTo>
                  <a:pt x="406552" y="58400"/>
                </a:lnTo>
                <a:lnTo>
                  <a:pt x="386220" y="18879"/>
                </a:lnTo>
                <a:lnTo>
                  <a:pt x="37388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6631051" y="5181219"/>
            <a:ext cx="126873" cy="86233"/>
          </a:xfrm>
          <a:prstGeom prst="rect">
            <a:avLst/>
          </a:prstGeom>
          <a:blipFill>
            <a:blip r:embed="rId2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6631051" y="5080127"/>
            <a:ext cx="117475" cy="77089"/>
          </a:xfrm>
          <a:prstGeom prst="rect">
            <a:avLst/>
          </a:prstGeom>
          <a:blipFill>
            <a:blip r:embed="rId2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6588886" y="5046979"/>
            <a:ext cx="213360" cy="254635"/>
          </a:xfrm>
          <a:custGeom>
            <a:avLst/>
            <a:gdLst/>
            <a:ahLst/>
            <a:cxnLst/>
            <a:rect l="l" t="t" r="r" b="b"/>
            <a:pathLst>
              <a:path w="213359" h="254635">
                <a:moveTo>
                  <a:pt x="0" y="0"/>
                </a:moveTo>
                <a:lnTo>
                  <a:pt x="101600" y="0"/>
                </a:lnTo>
                <a:lnTo>
                  <a:pt x="115770" y="164"/>
                </a:lnTo>
                <a:lnTo>
                  <a:pt x="153848" y="4113"/>
                </a:lnTo>
                <a:lnTo>
                  <a:pt x="188513" y="27955"/>
                </a:lnTo>
                <a:lnTo>
                  <a:pt x="200406" y="64008"/>
                </a:lnTo>
                <a:lnTo>
                  <a:pt x="199810" y="72699"/>
                </a:lnTo>
                <a:lnTo>
                  <a:pt x="179514" y="109807"/>
                </a:lnTo>
                <a:lnTo>
                  <a:pt x="164719" y="119126"/>
                </a:lnTo>
                <a:lnTo>
                  <a:pt x="175670" y="123074"/>
                </a:lnTo>
                <a:lnTo>
                  <a:pt x="205906" y="150659"/>
                </a:lnTo>
                <a:lnTo>
                  <a:pt x="212979" y="180467"/>
                </a:lnTo>
                <a:lnTo>
                  <a:pt x="212476" y="189085"/>
                </a:lnTo>
                <a:lnTo>
                  <a:pt x="195341" y="228949"/>
                </a:lnTo>
                <a:lnTo>
                  <a:pt x="158269" y="250858"/>
                </a:lnTo>
                <a:lnTo>
                  <a:pt x="108797" y="253940"/>
                </a:lnTo>
                <a:lnTo>
                  <a:pt x="86487" y="254127"/>
                </a:lnTo>
                <a:lnTo>
                  <a:pt x="0" y="254127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6929628" y="5042661"/>
            <a:ext cx="88265" cy="333375"/>
          </a:xfrm>
          <a:custGeom>
            <a:avLst/>
            <a:gdLst/>
            <a:ahLst/>
            <a:cxnLst/>
            <a:rect l="l" t="t" r="r" b="b"/>
            <a:pathLst>
              <a:path w="88265" h="333375">
                <a:moveTo>
                  <a:pt x="0" y="0"/>
                </a:moveTo>
                <a:lnTo>
                  <a:pt x="33147" y="0"/>
                </a:lnTo>
                <a:lnTo>
                  <a:pt x="45479" y="18879"/>
                </a:lnTo>
                <a:lnTo>
                  <a:pt x="65811" y="58400"/>
                </a:lnTo>
                <a:lnTo>
                  <a:pt x="80121" y="100000"/>
                </a:lnTo>
                <a:lnTo>
                  <a:pt x="87360" y="142394"/>
                </a:lnTo>
                <a:lnTo>
                  <a:pt x="88265" y="163830"/>
                </a:lnTo>
                <a:lnTo>
                  <a:pt x="87550" y="182260"/>
                </a:lnTo>
                <a:lnTo>
                  <a:pt x="81835" y="221122"/>
                </a:lnTo>
                <a:lnTo>
                  <a:pt x="69236" y="264650"/>
                </a:lnTo>
                <a:lnTo>
                  <a:pt x="47849" y="310509"/>
                </a:lnTo>
                <a:lnTo>
                  <a:pt x="34036" y="333247"/>
                </a:lnTo>
                <a:lnTo>
                  <a:pt x="380" y="333247"/>
                </a:lnTo>
                <a:lnTo>
                  <a:pt x="7000" y="318720"/>
                </a:lnTo>
                <a:lnTo>
                  <a:pt x="12573" y="305990"/>
                </a:lnTo>
                <a:lnTo>
                  <a:pt x="26273" y="268176"/>
                </a:lnTo>
                <a:lnTo>
                  <a:pt x="35909" y="226949"/>
                </a:lnTo>
                <a:lnTo>
                  <a:pt x="40814" y="187515"/>
                </a:lnTo>
                <a:lnTo>
                  <a:pt x="41401" y="167512"/>
                </a:lnTo>
                <a:lnTo>
                  <a:pt x="40854" y="147129"/>
                </a:lnTo>
                <a:lnTo>
                  <a:pt x="36472" y="108076"/>
                </a:lnTo>
                <a:lnTo>
                  <a:pt x="27253" y="69973"/>
                </a:lnTo>
                <a:lnTo>
                  <a:pt x="10957" y="25292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041391" y="5693664"/>
            <a:ext cx="3517391" cy="588264"/>
          </a:xfrm>
          <a:prstGeom prst="rect">
            <a:avLst/>
          </a:prstGeom>
          <a:blipFill>
            <a:blip r:embed="rId2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6579107" y="5794247"/>
            <a:ext cx="457200" cy="422148"/>
          </a:xfrm>
          <a:prstGeom prst="rect">
            <a:avLst/>
          </a:prstGeom>
          <a:blipFill>
            <a:blip r:embed="rId2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6622922" y="5839117"/>
            <a:ext cx="368935" cy="333375"/>
          </a:xfrm>
          <a:custGeom>
            <a:avLst/>
            <a:gdLst/>
            <a:ahLst/>
            <a:cxnLst/>
            <a:rect l="l" t="t" r="r" b="b"/>
            <a:pathLst>
              <a:path w="368934" h="333375">
                <a:moveTo>
                  <a:pt x="164337" y="4343"/>
                </a:moveTo>
                <a:lnTo>
                  <a:pt x="0" y="4343"/>
                </a:lnTo>
                <a:lnTo>
                  <a:pt x="0" y="258521"/>
                </a:lnTo>
                <a:lnTo>
                  <a:pt x="33527" y="258521"/>
                </a:lnTo>
                <a:lnTo>
                  <a:pt x="33527" y="34328"/>
                </a:lnTo>
                <a:lnTo>
                  <a:pt x="164337" y="34328"/>
                </a:lnTo>
                <a:lnTo>
                  <a:pt x="164337" y="4343"/>
                </a:lnTo>
                <a:close/>
              </a:path>
              <a:path w="368934" h="333375">
                <a:moveTo>
                  <a:pt x="306958" y="0"/>
                </a:moveTo>
                <a:lnTo>
                  <a:pt x="284606" y="0"/>
                </a:lnTo>
                <a:lnTo>
                  <a:pt x="294276" y="16909"/>
                </a:lnTo>
                <a:lnTo>
                  <a:pt x="302148" y="31215"/>
                </a:lnTo>
                <a:lnTo>
                  <a:pt x="321929" y="76468"/>
                </a:lnTo>
                <a:lnTo>
                  <a:pt x="332243" y="118026"/>
                </a:lnTo>
                <a:lnTo>
                  <a:pt x="336423" y="166623"/>
                </a:lnTo>
                <a:lnTo>
                  <a:pt x="333184" y="208312"/>
                </a:lnTo>
                <a:lnTo>
                  <a:pt x="323468" y="249978"/>
                </a:lnTo>
                <a:lnTo>
                  <a:pt x="307276" y="291623"/>
                </a:lnTo>
                <a:lnTo>
                  <a:pt x="284606" y="333247"/>
                </a:lnTo>
                <a:lnTo>
                  <a:pt x="306958" y="333247"/>
                </a:lnTo>
                <a:lnTo>
                  <a:pt x="330692" y="297880"/>
                </a:lnTo>
                <a:lnTo>
                  <a:pt x="350520" y="256959"/>
                </a:lnTo>
                <a:lnTo>
                  <a:pt x="364061" y="212483"/>
                </a:lnTo>
                <a:lnTo>
                  <a:pt x="368553" y="166446"/>
                </a:lnTo>
                <a:lnTo>
                  <a:pt x="367720" y="146031"/>
                </a:lnTo>
                <a:lnTo>
                  <a:pt x="361053" y="106502"/>
                </a:lnTo>
                <a:lnTo>
                  <a:pt x="346338" y="65476"/>
                </a:lnTo>
                <a:lnTo>
                  <a:pt x="322197" y="21784"/>
                </a:lnTo>
                <a:lnTo>
                  <a:pt x="30695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6622922" y="5843460"/>
            <a:ext cx="164465" cy="254635"/>
          </a:xfrm>
          <a:custGeom>
            <a:avLst/>
            <a:gdLst/>
            <a:ahLst/>
            <a:cxnLst/>
            <a:rect l="l" t="t" r="r" b="b"/>
            <a:pathLst>
              <a:path w="164465" h="254635">
                <a:moveTo>
                  <a:pt x="0" y="0"/>
                </a:moveTo>
                <a:lnTo>
                  <a:pt x="164337" y="0"/>
                </a:lnTo>
                <a:lnTo>
                  <a:pt x="164337" y="29984"/>
                </a:lnTo>
                <a:lnTo>
                  <a:pt x="33527" y="29984"/>
                </a:lnTo>
                <a:lnTo>
                  <a:pt x="33527" y="254177"/>
                </a:lnTo>
                <a:lnTo>
                  <a:pt x="0" y="254177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6907530" y="5839117"/>
            <a:ext cx="84455" cy="333375"/>
          </a:xfrm>
          <a:custGeom>
            <a:avLst/>
            <a:gdLst/>
            <a:ahLst/>
            <a:cxnLst/>
            <a:rect l="l" t="t" r="r" b="b"/>
            <a:pathLst>
              <a:path w="84454" h="333375">
                <a:moveTo>
                  <a:pt x="0" y="0"/>
                </a:moveTo>
                <a:lnTo>
                  <a:pt x="22351" y="0"/>
                </a:lnTo>
                <a:lnTo>
                  <a:pt x="37590" y="21784"/>
                </a:lnTo>
                <a:lnTo>
                  <a:pt x="61731" y="65476"/>
                </a:lnTo>
                <a:lnTo>
                  <a:pt x="76446" y="106502"/>
                </a:lnTo>
                <a:lnTo>
                  <a:pt x="83113" y="146031"/>
                </a:lnTo>
                <a:lnTo>
                  <a:pt x="83947" y="166446"/>
                </a:lnTo>
                <a:lnTo>
                  <a:pt x="82825" y="189661"/>
                </a:lnTo>
                <a:lnTo>
                  <a:pt x="73820" y="234915"/>
                </a:lnTo>
                <a:lnTo>
                  <a:pt x="56481" y="278114"/>
                </a:lnTo>
                <a:lnTo>
                  <a:pt x="34712" y="316257"/>
                </a:lnTo>
                <a:lnTo>
                  <a:pt x="22351" y="333247"/>
                </a:lnTo>
                <a:lnTo>
                  <a:pt x="0" y="333247"/>
                </a:lnTo>
                <a:lnTo>
                  <a:pt x="22669" y="291623"/>
                </a:lnTo>
                <a:lnTo>
                  <a:pt x="38861" y="249978"/>
                </a:lnTo>
                <a:lnTo>
                  <a:pt x="48577" y="208312"/>
                </a:lnTo>
                <a:lnTo>
                  <a:pt x="51816" y="166623"/>
                </a:lnTo>
                <a:lnTo>
                  <a:pt x="51359" y="150359"/>
                </a:lnTo>
                <a:lnTo>
                  <a:pt x="44323" y="101955"/>
                </a:lnTo>
                <a:lnTo>
                  <a:pt x="32910" y="64113"/>
                </a:lnTo>
                <a:lnTo>
                  <a:pt x="9669" y="16909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225074" y="122066"/>
            <a:ext cx="910436" cy="1011757"/>
          </a:xfrm>
          <a:prstGeom prst="rect">
            <a:avLst/>
          </a:prstGeom>
          <a:blipFill>
            <a:blip r:embed="rId2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 txBox="1"/>
          <p:nvPr/>
        </p:nvSpPr>
        <p:spPr>
          <a:xfrm>
            <a:off x="215645" y="2571750"/>
            <a:ext cx="8644255" cy="2001520"/>
          </a:xfrm>
          <a:prstGeom prst="rect">
            <a:avLst/>
          </a:prstGeom>
          <a:solidFill>
            <a:srgbClr val="FFFFFF"/>
          </a:solidFill>
          <a:ln w="25907">
            <a:solidFill>
              <a:srgbClr val="F79546"/>
            </a:solidFill>
          </a:ln>
        </p:spPr>
        <p:txBody>
          <a:bodyPr vert="horz" wrap="square" lIns="0" tIns="177165" rIns="0" bIns="0" rtlCol="0">
            <a:spAutoFit/>
          </a:bodyPr>
          <a:lstStyle/>
          <a:p>
            <a:pPr marL="232410">
              <a:lnSpc>
                <a:spcPct val="100000"/>
              </a:lnSpc>
              <a:spcBef>
                <a:spcPts val="1395"/>
              </a:spcBef>
            </a:pPr>
            <a:r>
              <a:rPr sz="2800" b="1" spc="-170" dirty="0">
                <a:solidFill>
                  <a:srgbClr val="FF0000"/>
                </a:solidFill>
                <a:latin typeface="Arial"/>
                <a:cs typeface="Arial"/>
              </a:rPr>
              <a:t>А) </a:t>
            </a:r>
            <a:r>
              <a:rPr sz="2800" b="1" spc="-20" dirty="0">
                <a:solidFill>
                  <a:srgbClr val="0000FF"/>
                </a:solidFill>
                <a:latin typeface="Arial"/>
                <a:cs typeface="Arial"/>
              </a:rPr>
              <a:t>Форматтоого</a:t>
            </a:r>
            <a:r>
              <a:rPr sz="2800" b="1" spc="21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800" b="1" spc="-15" dirty="0">
                <a:solidFill>
                  <a:srgbClr val="0000FF"/>
                </a:solidFill>
                <a:latin typeface="Arial"/>
                <a:cs typeface="Arial"/>
              </a:rPr>
              <a:t>кирет</a:t>
            </a:r>
            <a:endParaRPr sz="2800">
              <a:latin typeface="Arial"/>
              <a:cs typeface="Arial"/>
            </a:endParaRPr>
          </a:p>
          <a:p>
            <a:pPr marL="232410" marR="4197985">
              <a:lnSpc>
                <a:spcPct val="100000"/>
              </a:lnSpc>
              <a:spcBef>
                <a:spcPts val="90"/>
              </a:spcBef>
            </a:pP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Б) </a:t>
            </a:r>
            <a:r>
              <a:rPr sz="2800" b="1" spc="-20" dirty="0">
                <a:solidFill>
                  <a:srgbClr val="0000FF"/>
                </a:solidFill>
                <a:latin typeface="Arial"/>
                <a:cs typeface="Arial"/>
              </a:rPr>
              <a:t>Редактирлөөгө </a:t>
            </a:r>
            <a:r>
              <a:rPr sz="2800" b="1" spc="-15" dirty="0">
                <a:solidFill>
                  <a:srgbClr val="0000FF"/>
                </a:solidFill>
                <a:latin typeface="Arial"/>
                <a:cs typeface="Arial"/>
              </a:rPr>
              <a:t>кирет  </a:t>
            </a: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В) </a:t>
            </a:r>
            <a:r>
              <a:rPr sz="2800" b="1" spc="-5" dirty="0">
                <a:solidFill>
                  <a:srgbClr val="0000FF"/>
                </a:solidFill>
                <a:latin typeface="Arial"/>
                <a:cs typeface="Arial"/>
              </a:rPr>
              <a:t>Экөөнө </a:t>
            </a:r>
            <a:r>
              <a:rPr sz="2800" b="1" spc="-25" dirty="0">
                <a:solidFill>
                  <a:srgbClr val="0000FF"/>
                </a:solidFill>
                <a:latin typeface="Arial"/>
                <a:cs typeface="Arial"/>
              </a:rPr>
              <a:t>тең</a:t>
            </a:r>
            <a:r>
              <a:rPr sz="2800" b="1" spc="50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800" b="1" spc="-15" dirty="0">
                <a:solidFill>
                  <a:srgbClr val="0000FF"/>
                </a:solidFill>
                <a:latin typeface="Arial"/>
                <a:cs typeface="Arial"/>
              </a:rPr>
              <a:t>кирет</a:t>
            </a:r>
            <a:endParaRPr sz="2800">
              <a:latin typeface="Arial"/>
              <a:cs typeface="Arial"/>
            </a:endParaRPr>
          </a:p>
          <a:p>
            <a:pPr marL="232410">
              <a:lnSpc>
                <a:spcPct val="100000"/>
              </a:lnSpc>
            </a:pP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Г) </a:t>
            </a:r>
            <a:r>
              <a:rPr sz="2800" b="1" spc="-5" dirty="0">
                <a:solidFill>
                  <a:srgbClr val="0000FF"/>
                </a:solidFill>
                <a:latin typeface="Arial"/>
                <a:cs typeface="Arial"/>
              </a:rPr>
              <a:t>Экөөнө </a:t>
            </a:r>
            <a:r>
              <a:rPr sz="2800" b="1" spc="-25" dirty="0">
                <a:solidFill>
                  <a:srgbClr val="0000FF"/>
                </a:solidFill>
                <a:latin typeface="Arial"/>
                <a:cs typeface="Arial"/>
              </a:rPr>
              <a:t>тең</a:t>
            </a:r>
            <a:r>
              <a:rPr sz="2800" b="1" spc="70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800" b="1" spc="-10" dirty="0">
                <a:solidFill>
                  <a:srgbClr val="0000FF"/>
                </a:solidFill>
                <a:latin typeface="Arial"/>
                <a:cs typeface="Arial"/>
              </a:rPr>
              <a:t>кирбейт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85750" y="2000250"/>
            <a:ext cx="8644255" cy="2287905"/>
          </a:xfrm>
          <a:custGeom>
            <a:avLst/>
            <a:gdLst/>
            <a:ahLst/>
            <a:cxnLst/>
            <a:rect l="l" t="t" r="r" b="b"/>
            <a:pathLst>
              <a:path w="8644255" h="2287904">
                <a:moveTo>
                  <a:pt x="0" y="2287524"/>
                </a:moveTo>
                <a:lnTo>
                  <a:pt x="8644128" y="2287524"/>
                </a:lnTo>
                <a:lnTo>
                  <a:pt x="8644128" y="0"/>
                </a:lnTo>
                <a:lnTo>
                  <a:pt x="0" y="0"/>
                </a:lnTo>
                <a:lnTo>
                  <a:pt x="0" y="228752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85750" y="2000250"/>
            <a:ext cx="8644255" cy="2287905"/>
          </a:xfrm>
          <a:custGeom>
            <a:avLst/>
            <a:gdLst/>
            <a:ahLst/>
            <a:cxnLst/>
            <a:rect l="l" t="t" r="r" b="b"/>
            <a:pathLst>
              <a:path w="8644255" h="2287904">
                <a:moveTo>
                  <a:pt x="0" y="2287524"/>
                </a:moveTo>
                <a:lnTo>
                  <a:pt x="8644128" y="2287524"/>
                </a:lnTo>
                <a:lnTo>
                  <a:pt x="8644128" y="0"/>
                </a:lnTo>
                <a:lnTo>
                  <a:pt x="0" y="0"/>
                </a:lnTo>
                <a:lnTo>
                  <a:pt x="0" y="2287524"/>
                </a:lnTo>
                <a:close/>
              </a:path>
            </a:pathLst>
          </a:custGeom>
          <a:ln w="25908">
            <a:solidFill>
              <a:srgbClr val="F7954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810255" y="187452"/>
            <a:ext cx="3095244" cy="10165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592323" y="32003"/>
            <a:ext cx="3528060" cy="15255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857500" y="214884"/>
            <a:ext cx="3000755" cy="92202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857500" y="214884"/>
            <a:ext cx="3001010" cy="922019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26670" rIns="0" bIns="0" rtlCol="0">
            <a:spAutoFit/>
          </a:bodyPr>
          <a:lstStyle/>
          <a:p>
            <a:pPr marL="189865">
              <a:lnSpc>
                <a:spcPct val="100000"/>
              </a:lnSpc>
              <a:spcBef>
                <a:spcPts val="210"/>
              </a:spcBef>
            </a:pPr>
            <a:r>
              <a:rPr sz="5400" spc="-15" dirty="0">
                <a:solidFill>
                  <a:srgbClr val="943735"/>
                </a:solidFill>
              </a:rPr>
              <a:t>2-суроо</a:t>
            </a:r>
            <a:endParaRPr sz="5400"/>
          </a:p>
        </p:txBody>
      </p:sp>
      <p:sp>
        <p:nvSpPr>
          <p:cNvPr id="8" name="object 8"/>
          <p:cNvSpPr/>
          <p:nvPr/>
        </p:nvSpPr>
        <p:spPr>
          <a:xfrm>
            <a:off x="237743" y="1245108"/>
            <a:ext cx="8668512" cy="679703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9917" y="1173480"/>
            <a:ext cx="8869680" cy="93878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84988" y="1272539"/>
            <a:ext cx="8574024" cy="585215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284988" y="1272539"/>
            <a:ext cx="8574405" cy="585470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34290" rIns="0" bIns="0" rtlCol="0">
            <a:spAutoFit/>
          </a:bodyPr>
          <a:lstStyle/>
          <a:p>
            <a:pPr marL="92075">
              <a:lnSpc>
                <a:spcPct val="100000"/>
              </a:lnSpc>
              <a:spcBef>
                <a:spcPts val="270"/>
              </a:spcBef>
              <a:tabLst>
                <a:tab pos="2453005" algn="l"/>
              </a:tabLst>
            </a:pPr>
            <a:r>
              <a:rPr sz="3200" b="1" spc="-5" dirty="0">
                <a:solidFill>
                  <a:srgbClr val="001F5F"/>
                </a:solidFill>
                <a:latin typeface="Arial"/>
                <a:cs typeface="Arial"/>
              </a:rPr>
              <a:t>Барактагы	</a:t>
            </a:r>
            <a:r>
              <a:rPr sz="3200" b="1" spc="-15" dirty="0">
                <a:solidFill>
                  <a:srgbClr val="FF0000"/>
                </a:solidFill>
                <a:latin typeface="Arial"/>
                <a:cs typeface="Arial"/>
              </a:rPr>
              <a:t>колонтитул </a:t>
            </a:r>
            <a:r>
              <a:rPr sz="3200" b="1" spc="-10" dirty="0">
                <a:solidFill>
                  <a:srgbClr val="001F5F"/>
                </a:solidFill>
                <a:latin typeface="Arial"/>
                <a:cs typeface="Arial"/>
              </a:rPr>
              <a:t>эмне </a:t>
            </a:r>
            <a:r>
              <a:rPr sz="3200" b="1" spc="-5" dirty="0">
                <a:solidFill>
                  <a:srgbClr val="001F5F"/>
                </a:solidFill>
                <a:latin typeface="Arial"/>
                <a:cs typeface="Arial"/>
              </a:rPr>
              <a:t>үчүн</a:t>
            </a:r>
            <a:r>
              <a:rPr sz="3200" b="1" spc="-90" dirty="0">
                <a:solidFill>
                  <a:srgbClr val="001F5F"/>
                </a:solidFill>
                <a:latin typeface="Arial"/>
                <a:cs typeface="Arial"/>
              </a:rPr>
              <a:t> </a:t>
            </a:r>
            <a:r>
              <a:rPr sz="3200" b="1" dirty="0">
                <a:solidFill>
                  <a:srgbClr val="001F5F"/>
                </a:solidFill>
                <a:latin typeface="Arial"/>
                <a:cs typeface="Arial"/>
              </a:rPr>
              <a:t>керек?</a:t>
            </a:r>
            <a:endParaRPr sz="32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43483" y="4870703"/>
            <a:ext cx="606552" cy="72694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657555" y="4950967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20" dirty="0">
                <a:solidFill>
                  <a:srgbClr val="FFFFFF"/>
                </a:solidFill>
                <a:latin typeface="Arial"/>
                <a:cs typeface="Arial"/>
              </a:rPr>
              <a:t>1</a:t>
            </a:r>
            <a:endParaRPr sz="24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431291" y="5658611"/>
            <a:ext cx="608076" cy="726947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645668" y="5739180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20" dirty="0">
                <a:solidFill>
                  <a:srgbClr val="FFFFFF"/>
                </a:solidFill>
                <a:latin typeface="Arial"/>
                <a:cs typeface="Arial"/>
              </a:rPr>
              <a:t>2</a:t>
            </a:r>
            <a:endParaRPr sz="2400">
              <a:latin typeface="Arial"/>
              <a:cs typeface="Ari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4556759" y="4978908"/>
            <a:ext cx="559308" cy="477012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735067" y="5062728"/>
            <a:ext cx="199644" cy="277367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765928" y="5092700"/>
            <a:ext cx="138938" cy="216534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4532376" y="5641847"/>
            <a:ext cx="608076" cy="728471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4748021" y="5723026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45" dirty="0">
                <a:solidFill>
                  <a:srgbClr val="FFFFFF"/>
                </a:solidFill>
                <a:latin typeface="Trebuchet MS"/>
                <a:cs typeface="Trebuchet MS"/>
              </a:rPr>
              <a:t>4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955547" y="4907279"/>
            <a:ext cx="3517391" cy="589788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442972" y="5009388"/>
            <a:ext cx="530351" cy="420624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487295" y="5053329"/>
            <a:ext cx="441325" cy="333375"/>
          </a:xfrm>
          <a:custGeom>
            <a:avLst/>
            <a:gdLst/>
            <a:ahLst/>
            <a:cxnLst/>
            <a:rect l="l" t="t" r="r" b="b"/>
            <a:pathLst>
              <a:path w="441325" h="333375">
                <a:moveTo>
                  <a:pt x="133857" y="4318"/>
                </a:moveTo>
                <a:lnTo>
                  <a:pt x="97536" y="4318"/>
                </a:lnTo>
                <a:lnTo>
                  <a:pt x="0" y="258445"/>
                </a:lnTo>
                <a:lnTo>
                  <a:pt x="35687" y="258445"/>
                </a:lnTo>
                <a:lnTo>
                  <a:pt x="63627" y="181483"/>
                </a:lnTo>
                <a:lnTo>
                  <a:pt x="206370" y="181483"/>
                </a:lnTo>
                <a:lnTo>
                  <a:pt x="195143" y="154051"/>
                </a:lnTo>
                <a:lnTo>
                  <a:pt x="73279" y="154051"/>
                </a:lnTo>
                <a:lnTo>
                  <a:pt x="101218" y="79502"/>
                </a:lnTo>
                <a:lnTo>
                  <a:pt x="105415" y="67456"/>
                </a:lnTo>
                <a:lnTo>
                  <a:pt x="109077" y="55340"/>
                </a:lnTo>
                <a:lnTo>
                  <a:pt x="112238" y="43176"/>
                </a:lnTo>
                <a:lnTo>
                  <a:pt x="114935" y="30988"/>
                </a:lnTo>
                <a:lnTo>
                  <a:pt x="144773" y="30988"/>
                </a:lnTo>
                <a:lnTo>
                  <a:pt x="133857" y="4318"/>
                </a:lnTo>
                <a:close/>
              </a:path>
              <a:path w="441325" h="333375">
                <a:moveTo>
                  <a:pt x="206370" y="181483"/>
                </a:moveTo>
                <a:lnTo>
                  <a:pt x="169925" y="181483"/>
                </a:lnTo>
                <a:lnTo>
                  <a:pt x="199517" y="258445"/>
                </a:lnTo>
                <a:lnTo>
                  <a:pt x="237871" y="258445"/>
                </a:lnTo>
                <a:lnTo>
                  <a:pt x="206370" y="181483"/>
                </a:lnTo>
                <a:close/>
              </a:path>
              <a:path w="441325" h="333375">
                <a:moveTo>
                  <a:pt x="144773" y="30988"/>
                </a:moveTo>
                <a:lnTo>
                  <a:pt x="114935" y="30988"/>
                </a:lnTo>
                <a:lnTo>
                  <a:pt x="118270" y="42009"/>
                </a:lnTo>
                <a:lnTo>
                  <a:pt x="122380" y="54483"/>
                </a:lnTo>
                <a:lnTo>
                  <a:pt x="127275" y="68385"/>
                </a:lnTo>
                <a:lnTo>
                  <a:pt x="132969" y="83693"/>
                </a:lnTo>
                <a:lnTo>
                  <a:pt x="159512" y="154051"/>
                </a:lnTo>
                <a:lnTo>
                  <a:pt x="195143" y="154051"/>
                </a:lnTo>
                <a:lnTo>
                  <a:pt x="144773" y="30988"/>
                </a:lnTo>
                <a:close/>
              </a:path>
              <a:path w="441325" h="333375">
                <a:moveTo>
                  <a:pt x="379603" y="0"/>
                </a:moveTo>
                <a:lnTo>
                  <a:pt x="357250" y="0"/>
                </a:lnTo>
                <a:lnTo>
                  <a:pt x="366920" y="16885"/>
                </a:lnTo>
                <a:lnTo>
                  <a:pt x="374792" y="31162"/>
                </a:lnTo>
                <a:lnTo>
                  <a:pt x="394636" y="76438"/>
                </a:lnTo>
                <a:lnTo>
                  <a:pt x="404941" y="118028"/>
                </a:lnTo>
                <a:lnTo>
                  <a:pt x="409067" y="166624"/>
                </a:lnTo>
                <a:lnTo>
                  <a:pt x="405828" y="208321"/>
                </a:lnTo>
                <a:lnTo>
                  <a:pt x="396113" y="249983"/>
                </a:lnTo>
                <a:lnTo>
                  <a:pt x="379920" y="291621"/>
                </a:lnTo>
                <a:lnTo>
                  <a:pt x="357250" y="333248"/>
                </a:lnTo>
                <a:lnTo>
                  <a:pt x="379603" y="333248"/>
                </a:lnTo>
                <a:lnTo>
                  <a:pt x="403352" y="297846"/>
                </a:lnTo>
                <a:lnTo>
                  <a:pt x="423291" y="256921"/>
                </a:lnTo>
                <a:lnTo>
                  <a:pt x="436721" y="212455"/>
                </a:lnTo>
                <a:lnTo>
                  <a:pt x="441198" y="166370"/>
                </a:lnTo>
                <a:lnTo>
                  <a:pt x="440364" y="145990"/>
                </a:lnTo>
                <a:lnTo>
                  <a:pt x="433697" y="106469"/>
                </a:lnTo>
                <a:lnTo>
                  <a:pt x="418982" y="65472"/>
                </a:lnTo>
                <a:lnTo>
                  <a:pt x="394841" y="21760"/>
                </a:lnTo>
                <a:lnTo>
                  <a:pt x="37960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551429" y="5075173"/>
            <a:ext cx="104520" cy="141350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2487295" y="5057647"/>
            <a:ext cx="238125" cy="254635"/>
          </a:xfrm>
          <a:custGeom>
            <a:avLst/>
            <a:gdLst/>
            <a:ahLst/>
            <a:cxnLst/>
            <a:rect l="l" t="t" r="r" b="b"/>
            <a:pathLst>
              <a:path w="238125" h="254635">
                <a:moveTo>
                  <a:pt x="97536" y="0"/>
                </a:moveTo>
                <a:lnTo>
                  <a:pt x="133857" y="0"/>
                </a:lnTo>
                <a:lnTo>
                  <a:pt x="237871" y="254126"/>
                </a:lnTo>
                <a:lnTo>
                  <a:pt x="199517" y="254126"/>
                </a:lnTo>
                <a:lnTo>
                  <a:pt x="169925" y="177164"/>
                </a:lnTo>
                <a:lnTo>
                  <a:pt x="63627" y="177164"/>
                </a:lnTo>
                <a:lnTo>
                  <a:pt x="35687" y="254126"/>
                </a:lnTo>
                <a:lnTo>
                  <a:pt x="0" y="254126"/>
                </a:lnTo>
                <a:lnTo>
                  <a:pt x="97536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844545" y="5053329"/>
            <a:ext cx="84455" cy="333375"/>
          </a:xfrm>
          <a:custGeom>
            <a:avLst/>
            <a:gdLst/>
            <a:ahLst/>
            <a:cxnLst/>
            <a:rect l="l" t="t" r="r" b="b"/>
            <a:pathLst>
              <a:path w="84455" h="333375">
                <a:moveTo>
                  <a:pt x="0" y="0"/>
                </a:moveTo>
                <a:lnTo>
                  <a:pt x="22352" y="0"/>
                </a:lnTo>
                <a:lnTo>
                  <a:pt x="37590" y="21760"/>
                </a:lnTo>
                <a:lnTo>
                  <a:pt x="61731" y="65472"/>
                </a:lnTo>
                <a:lnTo>
                  <a:pt x="76446" y="106469"/>
                </a:lnTo>
                <a:lnTo>
                  <a:pt x="83113" y="145990"/>
                </a:lnTo>
                <a:lnTo>
                  <a:pt x="83947" y="166370"/>
                </a:lnTo>
                <a:lnTo>
                  <a:pt x="82827" y="189609"/>
                </a:lnTo>
                <a:lnTo>
                  <a:pt x="73874" y="234896"/>
                </a:lnTo>
                <a:lnTo>
                  <a:pt x="56534" y="278062"/>
                </a:lnTo>
                <a:lnTo>
                  <a:pt x="34714" y="316249"/>
                </a:lnTo>
                <a:lnTo>
                  <a:pt x="22352" y="333248"/>
                </a:lnTo>
                <a:lnTo>
                  <a:pt x="0" y="333248"/>
                </a:lnTo>
                <a:lnTo>
                  <a:pt x="22669" y="291621"/>
                </a:lnTo>
                <a:lnTo>
                  <a:pt x="38862" y="249983"/>
                </a:lnTo>
                <a:lnTo>
                  <a:pt x="48577" y="208321"/>
                </a:lnTo>
                <a:lnTo>
                  <a:pt x="51816" y="166624"/>
                </a:lnTo>
                <a:lnTo>
                  <a:pt x="51361" y="150362"/>
                </a:lnTo>
                <a:lnTo>
                  <a:pt x="44450" y="101981"/>
                </a:lnTo>
                <a:lnTo>
                  <a:pt x="32966" y="64065"/>
                </a:lnTo>
                <a:lnTo>
                  <a:pt x="9669" y="16885"/>
                </a:lnTo>
                <a:lnTo>
                  <a:pt x="0" y="0"/>
                </a:lnTo>
                <a:close/>
              </a:path>
            </a:pathLst>
          </a:custGeom>
          <a:ln w="1828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941832" y="5693664"/>
            <a:ext cx="3517392" cy="588264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459735" y="5794247"/>
            <a:ext cx="496824" cy="422148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504439" y="5839117"/>
            <a:ext cx="408940" cy="333375"/>
          </a:xfrm>
          <a:custGeom>
            <a:avLst/>
            <a:gdLst/>
            <a:ahLst/>
            <a:cxnLst/>
            <a:rect l="l" t="t" r="r" b="b"/>
            <a:pathLst>
              <a:path w="408939" h="333375">
                <a:moveTo>
                  <a:pt x="164846" y="4343"/>
                </a:moveTo>
                <a:lnTo>
                  <a:pt x="0" y="4343"/>
                </a:lnTo>
                <a:lnTo>
                  <a:pt x="0" y="258521"/>
                </a:lnTo>
                <a:lnTo>
                  <a:pt x="99441" y="258521"/>
                </a:lnTo>
                <a:lnTo>
                  <a:pt x="118419" y="257859"/>
                </a:lnTo>
                <a:lnTo>
                  <a:pt x="157353" y="247942"/>
                </a:lnTo>
                <a:lnTo>
                  <a:pt x="177143" y="229908"/>
                </a:lnTo>
                <a:lnTo>
                  <a:pt x="33655" y="229908"/>
                </a:lnTo>
                <a:lnTo>
                  <a:pt x="33655" y="141655"/>
                </a:lnTo>
                <a:lnTo>
                  <a:pt x="178269" y="141655"/>
                </a:lnTo>
                <a:lnTo>
                  <a:pt x="173099" y="135129"/>
                </a:lnTo>
                <a:lnTo>
                  <a:pt x="136989" y="116310"/>
                </a:lnTo>
                <a:lnTo>
                  <a:pt x="94234" y="112699"/>
                </a:lnTo>
                <a:lnTo>
                  <a:pt x="33655" y="112699"/>
                </a:lnTo>
                <a:lnTo>
                  <a:pt x="33655" y="34328"/>
                </a:lnTo>
                <a:lnTo>
                  <a:pt x="164846" y="34328"/>
                </a:lnTo>
                <a:lnTo>
                  <a:pt x="164846" y="4343"/>
                </a:lnTo>
                <a:close/>
              </a:path>
              <a:path w="408939" h="333375">
                <a:moveTo>
                  <a:pt x="178269" y="141655"/>
                </a:moveTo>
                <a:lnTo>
                  <a:pt x="78486" y="141655"/>
                </a:lnTo>
                <a:lnTo>
                  <a:pt x="94013" y="141872"/>
                </a:lnTo>
                <a:lnTo>
                  <a:pt x="107076" y="142522"/>
                </a:lnTo>
                <a:lnTo>
                  <a:pt x="147574" y="159169"/>
                </a:lnTo>
                <a:lnTo>
                  <a:pt x="155321" y="185521"/>
                </a:lnTo>
                <a:lnTo>
                  <a:pt x="154465" y="195925"/>
                </a:lnTo>
                <a:lnTo>
                  <a:pt x="124666" y="227136"/>
                </a:lnTo>
                <a:lnTo>
                  <a:pt x="100837" y="229908"/>
                </a:lnTo>
                <a:lnTo>
                  <a:pt x="177143" y="229908"/>
                </a:lnTo>
                <a:lnTo>
                  <a:pt x="190990" y="194123"/>
                </a:lnTo>
                <a:lnTo>
                  <a:pt x="191516" y="184657"/>
                </a:lnTo>
                <a:lnTo>
                  <a:pt x="190775" y="173230"/>
                </a:lnTo>
                <a:lnTo>
                  <a:pt x="188547" y="162529"/>
                </a:lnTo>
                <a:lnTo>
                  <a:pt x="184818" y="152555"/>
                </a:lnTo>
                <a:lnTo>
                  <a:pt x="179578" y="143306"/>
                </a:lnTo>
                <a:lnTo>
                  <a:pt x="178269" y="141655"/>
                </a:lnTo>
                <a:close/>
              </a:path>
              <a:path w="408939" h="333375">
                <a:moveTo>
                  <a:pt x="347091" y="0"/>
                </a:moveTo>
                <a:lnTo>
                  <a:pt x="324739" y="0"/>
                </a:lnTo>
                <a:lnTo>
                  <a:pt x="334408" y="16909"/>
                </a:lnTo>
                <a:lnTo>
                  <a:pt x="342280" y="31215"/>
                </a:lnTo>
                <a:lnTo>
                  <a:pt x="362077" y="76468"/>
                </a:lnTo>
                <a:lnTo>
                  <a:pt x="372429" y="118026"/>
                </a:lnTo>
                <a:lnTo>
                  <a:pt x="376555" y="166623"/>
                </a:lnTo>
                <a:lnTo>
                  <a:pt x="373316" y="208312"/>
                </a:lnTo>
                <a:lnTo>
                  <a:pt x="363601" y="249978"/>
                </a:lnTo>
                <a:lnTo>
                  <a:pt x="347408" y="291623"/>
                </a:lnTo>
                <a:lnTo>
                  <a:pt x="324739" y="333247"/>
                </a:lnTo>
                <a:lnTo>
                  <a:pt x="347091" y="333247"/>
                </a:lnTo>
                <a:lnTo>
                  <a:pt x="370840" y="297880"/>
                </a:lnTo>
                <a:lnTo>
                  <a:pt x="390779" y="256959"/>
                </a:lnTo>
                <a:lnTo>
                  <a:pt x="404209" y="212483"/>
                </a:lnTo>
                <a:lnTo>
                  <a:pt x="408686" y="166446"/>
                </a:lnTo>
                <a:lnTo>
                  <a:pt x="407852" y="146031"/>
                </a:lnTo>
                <a:lnTo>
                  <a:pt x="401185" y="106502"/>
                </a:lnTo>
                <a:lnTo>
                  <a:pt x="386470" y="65476"/>
                </a:lnTo>
                <a:lnTo>
                  <a:pt x="362329" y="21784"/>
                </a:lnTo>
                <a:lnTo>
                  <a:pt x="34709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2528951" y="5971628"/>
            <a:ext cx="139954" cy="106540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2504439" y="5843460"/>
            <a:ext cx="191770" cy="254635"/>
          </a:xfrm>
          <a:custGeom>
            <a:avLst/>
            <a:gdLst/>
            <a:ahLst/>
            <a:cxnLst/>
            <a:rect l="l" t="t" r="r" b="b"/>
            <a:pathLst>
              <a:path w="191769" h="254635">
                <a:moveTo>
                  <a:pt x="0" y="0"/>
                </a:moveTo>
                <a:lnTo>
                  <a:pt x="164846" y="0"/>
                </a:lnTo>
                <a:lnTo>
                  <a:pt x="164846" y="29984"/>
                </a:lnTo>
                <a:lnTo>
                  <a:pt x="33655" y="29984"/>
                </a:lnTo>
                <a:lnTo>
                  <a:pt x="33655" y="108356"/>
                </a:lnTo>
                <a:lnTo>
                  <a:pt x="94234" y="108356"/>
                </a:lnTo>
                <a:lnTo>
                  <a:pt x="110216" y="108758"/>
                </a:lnTo>
                <a:lnTo>
                  <a:pt x="157235" y="118689"/>
                </a:lnTo>
                <a:lnTo>
                  <a:pt x="184818" y="148212"/>
                </a:lnTo>
                <a:lnTo>
                  <a:pt x="191516" y="180314"/>
                </a:lnTo>
                <a:lnTo>
                  <a:pt x="190990" y="189779"/>
                </a:lnTo>
                <a:lnTo>
                  <a:pt x="172323" y="231484"/>
                </a:lnTo>
                <a:lnTo>
                  <a:pt x="134397" y="251531"/>
                </a:lnTo>
                <a:lnTo>
                  <a:pt x="99441" y="254177"/>
                </a:lnTo>
                <a:lnTo>
                  <a:pt x="0" y="254177"/>
                </a:lnTo>
                <a:lnTo>
                  <a:pt x="0" y="0"/>
                </a:lnTo>
                <a:close/>
              </a:path>
            </a:pathLst>
          </a:custGeom>
          <a:ln w="1828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2829179" y="5839117"/>
            <a:ext cx="84455" cy="333375"/>
          </a:xfrm>
          <a:custGeom>
            <a:avLst/>
            <a:gdLst/>
            <a:ahLst/>
            <a:cxnLst/>
            <a:rect l="l" t="t" r="r" b="b"/>
            <a:pathLst>
              <a:path w="84455" h="333375">
                <a:moveTo>
                  <a:pt x="0" y="0"/>
                </a:moveTo>
                <a:lnTo>
                  <a:pt x="22351" y="0"/>
                </a:lnTo>
                <a:lnTo>
                  <a:pt x="37590" y="21784"/>
                </a:lnTo>
                <a:lnTo>
                  <a:pt x="61731" y="65476"/>
                </a:lnTo>
                <a:lnTo>
                  <a:pt x="76446" y="106502"/>
                </a:lnTo>
                <a:lnTo>
                  <a:pt x="83113" y="146031"/>
                </a:lnTo>
                <a:lnTo>
                  <a:pt x="83946" y="166446"/>
                </a:lnTo>
                <a:lnTo>
                  <a:pt x="82827" y="189661"/>
                </a:lnTo>
                <a:lnTo>
                  <a:pt x="73874" y="234915"/>
                </a:lnTo>
                <a:lnTo>
                  <a:pt x="56534" y="278114"/>
                </a:lnTo>
                <a:lnTo>
                  <a:pt x="34714" y="316257"/>
                </a:lnTo>
                <a:lnTo>
                  <a:pt x="22351" y="333247"/>
                </a:lnTo>
                <a:lnTo>
                  <a:pt x="0" y="333247"/>
                </a:lnTo>
                <a:lnTo>
                  <a:pt x="22669" y="291623"/>
                </a:lnTo>
                <a:lnTo>
                  <a:pt x="38862" y="249978"/>
                </a:lnTo>
                <a:lnTo>
                  <a:pt x="48577" y="208312"/>
                </a:lnTo>
                <a:lnTo>
                  <a:pt x="51815" y="166623"/>
                </a:lnTo>
                <a:lnTo>
                  <a:pt x="51361" y="150359"/>
                </a:lnTo>
                <a:lnTo>
                  <a:pt x="44450" y="101955"/>
                </a:lnTo>
                <a:lnTo>
                  <a:pt x="32912" y="64113"/>
                </a:lnTo>
                <a:lnTo>
                  <a:pt x="9669" y="16909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041391" y="4907279"/>
            <a:ext cx="3718560" cy="589788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6655307" y="5009388"/>
            <a:ext cx="502920" cy="420624"/>
          </a:xfrm>
          <a:prstGeom prst="rect">
            <a:avLst/>
          </a:prstGeom>
          <a:blipFill>
            <a:blip r:embed="rId2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6699250" y="5053329"/>
            <a:ext cx="414655" cy="333375"/>
          </a:xfrm>
          <a:custGeom>
            <a:avLst/>
            <a:gdLst/>
            <a:ahLst/>
            <a:cxnLst/>
            <a:rect l="l" t="t" r="r" b="b"/>
            <a:pathLst>
              <a:path w="414654" h="333375">
                <a:moveTo>
                  <a:pt x="95376" y="4318"/>
                </a:moveTo>
                <a:lnTo>
                  <a:pt x="0" y="4318"/>
                </a:lnTo>
                <a:lnTo>
                  <a:pt x="0" y="258445"/>
                </a:lnTo>
                <a:lnTo>
                  <a:pt x="96900" y="258445"/>
                </a:lnTo>
                <a:lnTo>
                  <a:pt x="108596" y="258183"/>
                </a:lnTo>
                <a:lnTo>
                  <a:pt x="153257" y="249015"/>
                </a:lnTo>
                <a:lnTo>
                  <a:pt x="178197" y="228473"/>
                </a:lnTo>
                <a:lnTo>
                  <a:pt x="33654" y="228473"/>
                </a:lnTo>
                <a:lnTo>
                  <a:pt x="33654" y="141097"/>
                </a:lnTo>
                <a:lnTo>
                  <a:pt x="174864" y="141097"/>
                </a:lnTo>
                <a:lnTo>
                  <a:pt x="172720" y="138727"/>
                </a:lnTo>
                <a:lnTo>
                  <a:pt x="164528" y="132365"/>
                </a:lnTo>
                <a:lnTo>
                  <a:pt x="155003" y="127194"/>
                </a:lnTo>
                <a:lnTo>
                  <a:pt x="144145" y="123190"/>
                </a:lnTo>
                <a:lnTo>
                  <a:pt x="152473" y="118453"/>
                </a:lnTo>
                <a:lnTo>
                  <a:pt x="159718" y="113014"/>
                </a:lnTo>
                <a:lnTo>
                  <a:pt x="161606" y="111125"/>
                </a:lnTo>
                <a:lnTo>
                  <a:pt x="33654" y="111125"/>
                </a:lnTo>
                <a:lnTo>
                  <a:pt x="33654" y="34290"/>
                </a:lnTo>
                <a:lnTo>
                  <a:pt x="168564" y="34290"/>
                </a:lnTo>
                <a:lnTo>
                  <a:pt x="164222" y="28317"/>
                </a:lnTo>
                <a:lnTo>
                  <a:pt x="121650" y="6238"/>
                </a:lnTo>
                <a:lnTo>
                  <a:pt x="109233" y="4796"/>
                </a:lnTo>
                <a:lnTo>
                  <a:pt x="95376" y="4318"/>
                </a:lnTo>
                <a:close/>
              </a:path>
              <a:path w="414654" h="333375">
                <a:moveTo>
                  <a:pt x="174864" y="141097"/>
                </a:moveTo>
                <a:lnTo>
                  <a:pt x="92455" y="141097"/>
                </a:lnTo>
                <a:lnTo>
                  <a:pt x="103860" y="141360"/>
                </a:lnTo>
                <a:lnTo>
                  <a:pt x="113871" y="142160"/>
                </a:lnTo>
                <a:lnTo>
                  <a:pt x="149859" y="160147"/>
                </a:lnTo>
                <a:lnTo>
                  <a:pt x="157099" y="184785"/>
                </a:lnTo>
                <a:lnTo>
                  <a:pt x="157099" y="192913"/>
                </a:lnTo>
                <a:lnTo>
                  <a:pt x="139192" y="220345"/>
                </a:lnTo>
                <a:lnTo>
                  <a:pt x="134111" y="223520"/>
                </a:lnTo>
                <a:lnTo>
                  <a:pt x="127634" y="225933"/>
                </a:lnTo>
                <a:lnTo>
                  <a:pt x="115443" y="228092"/>
                </a:lnTo>
                <a:lnTo>
                  <a:pt x="107823" y="228473"/>
                </a:lnTo>
                <a:lnTo>
                  <a:pt x="178197" y="228473"/>
                </a:lnTo>
                <a:lnTo>
                  <a:pt x="192024" y="184785"/>
                </a:lnTo>
                <a:lnTo>
                  <a:pt x="191240" y="174093"/>
                </a:lnTo>
                <a:lnTo>
                  <a:pt x="188896" y="164115"/>
                </a:lnTo>
                <a:lnTo>
                  <a:pt x="185005" y="154852"/>
                </a:lnTo>
                <a:lnTo>
                  <a:pt x="179577" y="146304"/>
                </a:lnTo>
                <a:lnTo>
                  <a:pt x="174864" y="141097"/>
                </a:lnTo>
                <a:close/>
              </a:path>
              <a:path w="414654" h="333375">
                <a:moveTo>
                  <a:pt x="168564" y="34290"/>
                </a:moveTo>
                <a:lnTo>
                  <a:pt x="84454" y="34290"/>
                </a:lnTo>
                <a:lnTo>
                  <a:pt x="97151" y="34506"/>
                </a:lnTo>
                <a:lnTo>
                  <a:pt x="107823" y="35163"/>
                </a:lnTo>
                <a:lnTo>
                  <a:pt x="140461" y="51054"/>
                </a:lnTo>
                <a:lnTo>
                  <a:pt x="144525" y="57404"/>
                </a:lnTo>
                <a:lnTo>
                  <a:pt x="146557" y="64897"/>
                </a:lnTo>
                <a:lnTo>
                  <a:pt x="146557" y="82169"/>
                </a:lnTo>
                <a:lnTo>
                  <a:pt x="115006" y="109464"/>
                </a:lnTo>
                <a:lnTo>
                  <a:pt x="88646" y="111125"/>
                </a:lnTo>
                <a:lnTo>
                  <a:pt x="161606" y="111125"/>
                </a:lnTo>
                <a:lnTo>
                  <a:pt x="179704" y="69342"/>
                </a:lnTo>
                <a:lnTo>
                  <a:pt x="179066" y="60674"/>
                </a:lnTo>
                <a:lnTo>
                  <a:pt x="177165" y="52197"/>
                </a:lnTo>
                <a:lnTo>
                  <a:pt x="174025" y="43910"/>
                </a:lnTo>
                <a:lnTo>
                  <a:pt x="169672" y="35814"/>
                </a:lnTo>
                <a:lnTo>
                  <a:pt x="168564" y="34290"/>
                </a:lnTo>
                <a:close/>
              </a:path>
              <a:path w="414654" h="333375">
                <a:moveTo>
                  <a:pt x="353186" y="0"/>
                </a:moveTo>
                <a:lnTo>
                  <a:pt x="330834" y="0"/>
                </a:lnTo>
                <a:lnTo>
                  <a:pt x="340504" y="16885"/>
                </a:lnTo>
                <a:lnTo>
                  <a:pt x="348376" y="31162"/>
                </a:lnTo>
                <a:lnTo>
                  <a:pt x="368109" y="76438"/>
                </a:lnTo>
                <a:lnTo>
                  <a:pt x="378418" y="118028"/>
                </a:lnTo>
                <a:lnTo>
                  <a:pt x="382650" y="166624"/>
                </a:lnTo>
                <a:lnTo>
                  <a:pt x="379412" y="208321"/>
                </a:lnTo>
                <a:lnTo>
                  <a:pt x="369696" y="249983"/>
                </a:lnTo>
                <a:lnTo>
                  <a:pt x="353504" y="291621"/>
                </a:lnTo>
                <a:lnTo>
                  <a:pt x="330834" y="333248"/>
                </a:lnTo>
                <a:lnTo>
                  <a:pt x="353186" y="333248"/>
                </a:lnTo>
                <a:lnTo>
                  <a:pt x="376920" y="297846"/>
                </a:lnTo>
                <a:lnTo>
                  <a:pt x="396748" y="256921"/>
                </a:lnTo>
                <a:lnTo>
                  <a:pt x="410178" y="212455"/>
                </a:lnTo>
                <a:lnTo>
                  <a:pt x="414654" y="166370"/>
                </a:lnTo>
                <a:lnTo>
                  <a:pt x="413821" y="145990"/>
                </a:lnTo>
                <a:lnTo>
                  <a:pt x="407154" y="106469"/>
                </a:lnTo>
                <a:lnTo>
                  <a:pt x="392459" y="65472"/>
                </a:lnTo>
                <a:lnTo>
                  <a:pt x="368405" y="21760"/>
                </a:lnTo>
                <a:lnTo>
                  <a:pt x="3531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6723760" y="5078476"/>
            <a:ext cx="141732" cy="212471"/>
          </a:xfrm>
          <a:prstGeom prst="rect">
            <a:avLst/>
          </a:prstGeom>
          <a:blipFill>
            <a:blip r:embed="rId2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6699250" y="5057647"/>
            <a:ext cx="192405" cy="254635"/>
          </a:xfrm>
          <a:custGeom>
            <a:avLst/>
            <a:gdLst/>
            <a:ahLst/>
            <a:cxnLst/>
            <a:rect l="l" t="t" r="r" b="b"/>
            <a:pathLst>
              <a:path w="192404" h="254635">
                <a:moveTo>
                  <a:pt x="0" y="0"/>
                </a:moveTo>
                <a:lnTo>
                  <a:pt x="95376" y="0"/>
                </a:lnTo>
                <a:lnTo>
                  <a:pt x="109233" y="478"/>
                </a:lnTo>
                <a:lnTo>
                  <a:pt x="150419" y="12100"/>
                </a:lnTo>
                <a:lnTo>
                  <a:pt x="177165" y="47878"/>
                </a:lnTo>
                <a:lnTo>
                  <a:pt x="179704" y="65024"/>
                </a:lnTo>
                <a:lnTo>
                  <a:pt x="179137" y="73023"/>
                </a:lnTo>
                <a:lnTo>
                  <a:pt x="159718" y="108696"/>
                </a:lnTo>
                <a:lnTo>
                  <a:pt x="144145" y="118871"/>
                </a:lnTo>
                <a:lnTo>
                  <a:pt x="155003" y="122876"/>
                </a:lnTo>
                <a:lnTo>
                  <a:pt x="185005" y="150534"/>
                </a:lnTo>
                <a:lnTo>
                  <a:pt x="192024" y="180466"/>
                </a:lnTo>
                <a:lnTo>
                  <a:pt x="191547" y="189255"/>
                </a:lnTo>
                <a:lnTo>
                  <a:pt x="176022" y="227266"/>
                </a:lnTo>
                <a:lnTo>
                  <a:pt x="137922" y="249935"/>
                </a:lnTo>
                <a:lnTo>
                  <a:pt x="96900" y="254126"/>
                </a:lnTo>
                <a:lnTo>
                  <a:pt x="0" y="254126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7030084" y="5053329"/>
            <a:ext cx="83820" cy="333375"/>
          </a:xfrm>
          <a:custGeom>
            <a:avLst/>
            <a:gdLst/>
            <a:ahLst/>
            <a:cxnLst/>
            <a:rect l="l" t="t" r="r" b="b"/>
            <a:pathLst>
              <a:path w="83820" h="333375">
                <a:moveTo>
                  <a:pt x="0" y="0"/>
                </a:moveTo>
                <a:lnTo>
                  <a:pt x="22351" y="0"/>
                </a:lnTo>
                <a:lnTo>
                  <a:pt x="37570" y="21760"/>
                </a:lnTo>
                <a:lnTo>
                  <a:pt x="61624" y="65472"/>
                </a:lnTo>
                <a:lnTo>
                  <a:pt x="76319" y="106469"/>
                </a:lnTo>
                <a:lnTo>
                  <a:pt x="82986" y="145990"/>
                </a:lnTo>
                <a:lnTo>
                  <a:pt x="83820" y="166370"/>
                </a:lnTo>
                <a:lnTo>
                  <a:pt x="82700" y="189609"/>
                </a:lnTo>
                <a:lnTo>
                  <a:pt x="73747" y="234896"/>
                </a:lnTo>
                <a:lnTo>
                  <a:pt x="56481" y="278062"/>
                </a:lnTo>
                <a:lnTo>
                  <a:pt x="34712" y="316249"/>
                </a:lnTo>
                <a:lnTo>
                  <a:pt x="22351" y="333248"/>
                </a:lnTo>
                <a:lnTo>
                  <a:pt x="0" y="333248"/>
                </a:lnTo>
                <a:lnTo>
                  <a:pt x="22669" y="291621"/>
                </a:lnTo>
                <a:lnTo>
                  <a:pt x="38861" y="249983"/>
                </a:lnTo>
                <a:lnTo>
                  <a:pt x="48577" y="208321"/>
                </a:lnTo>
                <a:lnTo>
                  <a:pt x="51816" y="166624"/>
                </a:lnTo>
                <a:lnTo>
                  <a:pt x="51341" y="150362"/>
                </a:lnTo>
                <a:lnTo>
                  <a:pt x="44323" y="101981"/>
                </a:lnTo>
                <a:lnTo>
                  <a:pt x="32893" y="64065"/>
                </a:lnTo>
                <a:lnTo>
                  <a:pt x="9669" y="16885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041391" y="5693664"/>
            <a:ext cx="3790188" cy="588264"/>
          </a:xfrm>
          <a:prstGeom prst="rect">
            <a:avLst/>
          </a:prstGeom>
          <a:blipFill>
            <a:blip r:embed="rId2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6714743" y="5794247"/>
            <a:ext cx="457200" cy="422148"/>
          </a:xfrm>
          <a:prstGeom prst="rect">
            <a:avLst/>
          </a:prstGeom>
          <a:blipFill>
            <a:blip r:embed="rId2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6759193" y="5839117"/>
            <a:ext cx="368935" cy="333375"/>
          </a:xfrm>
          <a:custGeom>
            <a:avLst/>
            <a:gdLst/>
            <a:ahLst/>
            <a:cxnLst/>
            <a:rect l="l" t="t" r="r" b="b"/>
            <a:pathLst>
              <a:path w="368934" h="333375">
                <a:moveTo>
                  <a:pt x="164337" y="4343"/>
                </a:moveTo>
                <a:lnTo>
                  <a:pt x="0" y="4343"/>
                </a:lnTo>
                <a:lnTo>
                  <a:pt x="0" y="258521"/>
                </a:lnTo>
                <a:lnTo>
                  <a:pt x="33654" y="258521"/>
                </a:lnTo>
                <a:lnTo>
                  <a:pt x="33654" y="34328"/>
                </a:lnTo>
                <a:lnTo>
                  <a:pt x="164337" y="34328"/>
                </a:lnTo>
                <a:lnTo>
                  <a:pt x="164337" y="4343"/>
                </a:lnTo>
                <a:close/>
              </a:path>
              <a:path w="368934" h="333375">
                <a:moveTo>
                  <a:pt x="307085" y="0"/>
                </a:moveTo>
                <a:lnTo>
                  <a:pt x="284606" y="0"/>
                </a:lnTo>
                <a:lnTo>
                  <a:pt x="294294" y="16909"/>
                </a:lnTo>
                <a:lnTo>
                  <a:pt x="302196" y="31215"/>
                </a:lnTo>
                <a:lnTo>
                  <a:pt x="321992" y="76468"/>
                </a:lnTo>
                <a:lnTo>
                  <a:pt x="332317" y="118026"/>
                </a:lnTo>
                <a:lnTo>
                  <a:pt x="336550" y="166623"/>
                </a:lnTo>
                <a:lnTo>
                  <a:pt x="333309" y="208312"/>
                </a:lnTo>
                <a:lnTo>
                  <a:pt x="323580" y="249978"/>
                </a:lnTo>
                <a:lnTo>
                  <a:pt x="307349" y="291623"/>
                </a:lnTo>
                <a:lnTo>
                  <a:pt x="284606" y="333247"/>
                </a:lnTo>
                <a:lnTo>
                  <a:pt x="307085" y="333247"/>
                </a:lnTo>
                <a:lnTo>
                  <a:pt x="330771" y="297880"/>
                </a:lnTo>
                <a:lnTo>
                  <a:pt x="350647" y="256959"/>
                </a:lnTo>
                <a:lnTo>
                  <a:pt x="364077" y="212483"/>
                </a:lnTo>
                <a:lnTo>
                  <a:pt x="368553" y="166446"/>
                </a:lnTo>
                <a:lnTo>
                  <a:pt x="367720" y="146031"/>
                </a:lnTo>
                <a:lnTo>
                  <a:pt x="361053" y="106502"/>
                </a:lnTo>
                <a:lnTo>
                  <a:pt x="346358" y="65476"/>
                </a:lnTo>
                <a:lnTo>
                  <a:pt x="322304" y="21784"/>
                </a:lnTo>
                <a:lnTo>
                  <a:pt x="30708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6759193" y="5843460"/>
            <a:ext cx="164465" cy="254635"/>
          </a:xfrm>
          <a:custGeom>
            <a:avLst/>
            <a:gdLst/>
            <a:ahLst/>
            <a:cxnLst/>
            <a:rect l="l" t="t" r="r" b="b"/>
            <a:pathLst>
              <a:path w="164465" h="254635">
                <a:moveTo>
                  <a:pt x="0" y="0"/>
                </a:moveTo>
                <a:lnTo>
                  <a:pt x="164337" y="0"/>
                </a:lnTo>
                <a:lnTo>
                  <a:pt x="164337" y="29984"/>
                </a:lnTo>
                <a:lnTo>
                  <a:pt x="33654" y="29984"/>
                </a:lnTo>
                <a:lnTo>
                  <a:pt x="33654" y="254177"/>
                </a:lnTo>
                <a:lnTo>
                  <a:pt x="0" y="254177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7043801" y="5839117"/>
            <a:ext cx="84455" cy="333375"/>
          </a:xfrm>
          <a:custGeom>
            <a:avLst/>
            <a:gdLst/>
            <a:ahLst/>
            <a:cxnLst/>
            <a:rect l="l" t="t" r="r" b="b"/>
            <a:pathLst>
              <a:path w="84454" h="333375">
                <a:moveTo>
                  <a:pt x="0" y="0"/>
                </a:moveTo>
                <a:lnTo>
                  <a:pt x="22478" y="0"/>
                </a:lnTo>
                <a:lnTo>
                  <a:pt x="37697" y="21784"/>
                </a:lnTo>
                <a:lnTo>
                  <a:pt x="61751" y="65476"/>
                </a:lnTo>
                <a:lnTo>
                  <a:pt x="76446" y="106502"/>
                </a:lnTo>
                <a:lnTo>
                  <a:pt x="83113" y="146031"/>
                </a:lnTo>
                <a:lnTo>
                  <a:pt x="83947" y="166446"/>
                </a:lnTo>
                <a:lnTo>
                  <a:pt x="82827" y="189661"/>
                </a:lnTo>
                <a:lnTo>
                  <a:pt x="73874" y="234915"/>
                </a:lnTo>
                <a:lnTo>
                  <a:pt x="56590" y="278114"/>
                </a:lnTo>
                <a:lnTo>
                  <a:pt x="34786" y="316257"/>
                </a:lnTo>
                <a:lnTo>
                  <a:pt x="22478" y="333247"/>
                </a:lnTo>
                <a:lnTo>
                  <a:pt x="0" y="333247"/>
                </a:lnTo>
                <a:lnTo>
                  <a:pt x="22742" y="291623"/>
                </a:lnTo>
                <a:lnTo>
                  <a:pt x="38973" y="249978"/>
                </a:lnTo>
                <a:lnTo>
                  <a:pt x="48702" y="208312"/>
                </a:lnTo>
                <a:lnTo>
                  <a:pt x="51943" y="166623"/>
                </a:lnTo>
                <a:lnTo>
                  <a:pt x="51468" y="150359"/>
                </a:lnTo>
                <a:lnTo>
                  <a:pt x="44450" y="101955"/>
                </a:lnTo>
                <a:lnTo>
                  <a:pt x="32966" y="64113"/>
                </a:lnTo>
                <a:lnTo>
                  <a:pt x="9687" y="16909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225074" y="80919"/>
            <a:ext cx="910436" cy="1011757"/>
          </a:xfrm>
          <a:prstGeom prst="rect">
            <a:avLst/>
          </a:prstGeom>
          <a:blipFill>
            <a:blip r:embed="rId2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/>
          <p:nvPr/>
        </p:nvSpPr>
        <p:spPr>
          <a:xfrm>
            <a:off x="507288" y="2064257"/>
            <a:ext cx="7578725" cy="21697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-165" dirty="0">
                <a:solidFill>
                  <a:srgbClr val="FF0000"/>
                </a:solidFill>
                <a:latin typeface="Arial"/>
                <a:cs typeface="Arial"/>
              </a:rPr>
              <a:t>А) </a:t>
            </a:r>
            <a:r>
              <a:rPr sz="2800" b="1" spc="-25" dirty="0">
                <a:solidFill>
                  <a:srgbClr val="001F5F"/>
                </a:solidFill>
                <a:latin typeface="Arial"/>
                <a:cs typeface="Arial"/>
              </a:rPr>
              <a:t>Кызматтык </a:t>
            </a:r>
            <a:r>
              <a:rPr sz="2800" b="1" spc="-15" dirty="0">
                <a:solidFill>
                  <a:srgbClr val="001F5F"/>
                </a:solidFill>
                <a:latin typeface="Arial"/>
                <a:cs typeface="Arial"/>
              </a:rPr>
              <a:t>маалыматты</a:t>
            </a:r>
            <a:r>
              <a:rPr sz="2800" b="1" spc="300" dirty="0">
                <a:solidFill>
                  <a:srgbClr val="001F5F"/>
                </a:solidFill>
                <a:latin typeface="Arial"/>
                <a:cs typeface="Arial"/>
              </a:rPr>
              <a:t> </a:t>
            </a:r>
            <a:r>
              <a:rPr sz="2800" b="1" spc="-10" dirty="0">
                <a:solidFill>
                  <a:srgbClr val="001F5F"/>
                </a:solidFill>
                <a:latin typeface="Arial"/>
                <a:cs typeface="Arial"/>
              </a:rPr>
              <a:t>жазууга</a:t>
            </a:r>
            <a:endParaRPr sz="2800">
              <a:latin typeface="Arial"/>
              <a:cs typeface="Arial"/>
            </a:endParaRPr>
          </a:p>
          <a:p>
            <a:pPr marL="504825" marR="5080" indent="-492759">
              <a:lnSpc>
                <a:spcPct val="100000"/>
              </a:lnSpc>
              <a:spcBef>
                <a:spcPts val="85"/>
              </a:spcBef>
            </a:pP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Б) </a:t>
            </a:r>
            <a:r>
              <a:rPr sz="2800" b="1" spc="-15" dirty="0">
                <a:solidFill>
                  <a:srgbClr val="001F5F"/>
                </a:solidFill>
                <a:latin typeface="Arial"/>
                <a:cs typeface="Arial"/>
              </a:rPr>
              <a:t>Турактуу маалыматты </a:t>
            </a:r>
            <a:r>
              <a:rPr sz="2800" b="1" spc="-20" dirty="0">
                <a:solidFill>
                  <a:srgbClr val="001F5F"/>
                </a:solidFill>
                <a:latin typeface="Arial"/>
                <a:cs typeface="Arial"/>
              </a:rPr>
              <a:t>автоматттык  </a:t>
            </a:r>
            <a:r>
              <a:rPr sz="2800" b="1" spc="-30" dirty="0">
                <a:solidFill>
                  <a:srgbClr val="001F5F"/>
                </a:solidFill>
                <a:latin typeface="Arial"/>
                <a:cs typeface="Arial"/>
              </a:rPr>
              <a:t>түрдө </a:t>
            </a:r>
            <a:r>
              <a:rPr sz="2800" b="1" spc="-5" dirty="0">
                <a:solidFill>
                  <a:srgbClr val="001F5F"/>
                </a:solidFill>
                <a:latin typeface="Arial"/>
                <a:cs typeface="Arial"/>
              </a:rPr>
              <a:t>ар бир баракка </a:t>
            </a:r>
            <a:r>
              <a:rPr sz="2800" b="1" spc="-10" dirty="0">
                <a:solidFill>
                  <a:srgbClr val="001F5F"/>
                </a:solidFill>
                <a:latin typeface="Arial"/>
                <a:cs typeface="Arial"/>
              </a:rPr>
              <a:t>киргизип</a:t>
            </a:r>
            <a:r>
              <a:rPr sz="2800" b="1" spc="145" dirty="0">
                <a:solidFill>
                  <a:srgbClr val="001F5F"/>
                </a:solidFill>
                <a:latin typeface="Arial"/>
                <a:cs typeface="Arial"/>
              </a:rPr>
              <a:t> </a:t>
            </a:r>
            <a:r>
              <a:rPr sz="2800" b="1" spc="-5" dirty="0">
                <a:solidFill>
                  <a:srgbClr val="001F5F"/>
                </a:solidFill>
                <a:latin typeface="Arial"/>
                <a:cs typeface="Arial"/>
              </a:rPr>
              <a:t>турганга</a:t>
            </a:r>
            <a:endParaRPr sz="2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В) </a:t>
            </a:r>
            <a:r>
              <a:rPr sz="2800" b="1" spc="-15" dirty="0">
                <a:solidFill>
                  <a:srgbClr val="001F5F"/>
                </a:solidFill>
                <a:latin typeface="Arial"/>
                <a:cs typeface="Arial"/>
              </a:rPr>
              <a:t>Кооздук</a:t>
            </a:r>
            <a:r>
              <a:rPr sz="2800" b="1" spc="55" dirty="0">
                <a:solidFill>
                  <a:srgbClr val="001F5F"/>
                </a:solidFill>
                <a:latin typeface="Arial"/>
                <a:cs typeface="Arial"/>
              </a:rPr>
              <a:t> </a:t>
            </a:r>
            <a:r>
              <a:rPr sz="2800" b="1" spc="-10" dirty="0">
                <a:solidFill>
                  <a:srgbClr val="001F5F"/>
                </a:solidFill>
                <a:latin typeface="Arial"/>
                <a:cs typeface="Arial"/>
              </a:rPr>
              <a:t>үчүн</a:t>
            </a:r>
            <a:endParaRPr sz="2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Г) </a:t>
            </a:r>
            <a:r>
              <a:rPr sz="2800" b="1" spc="-10" dirty="0">
                <a:solidFill>
                  <a:srgbClr val="001F5F"/>
                </a:solidFill>
                <a:latin typeface="Arial"/>
                <a:cs typeface="Arial"/>
              </a:rPr>
              <a:t>Ар </a:t>
            </a:r>
            <a:r>
              <a:rPr sz="2800" b="1" spc="-5" dirty="0">
                <a:solidFill>
                  <a:srgbClr val="001F5F"/>
                </a:solidFill>
                <a:latin typeface="Arial"/>
                <a:cs typeface="Arial"/>
              </a:rPr>
              <a:t>бир </a:t>
            </a:r>
            <a:r>
              <a:rPr sz="2800" b="1" spc="-10" dirty="0">
                <a:solidFill>
                  <a:srgbClr val="001F5F"/>
                </a:solidFill>
                <a:latin typeface="Arial"/>
                <a:cs typeface="Arial"/>
              </a:rPr>
              <a:t>баракты </a:t>
            </a:r>
            <a:r>
              <a:rPr sz="2800" b="1" spc="-5" dirty="0">
                <a:solidFill>
                  <a:srgbClr val="001F5F"/>
                </a:solidFill>
                <a:latin typeface="Arial"/>
                <a:cs typeface="Arial"/>
              </a:rPr>
              <a:t>белгилөө</a:t>
            </a:r>
            <a:r>
              <a:rPr sz="2800" b="1" spc="85" dirty="0">
                <a:solidFill>
                  <a:srgbClr val="001F5F"/>
                </a:solidFill>
                <a:latin typeface="Arial"/>
                <a:cs typeface="Arial"/>
              </a:rPr>
              <a:t> </a:t>
            </a:r>
            <a:r>
              <a:rPr sz="2800" b="1" spc="-5" dirty="0">
                <a:solidFill>
                  <a:srgbClr val="001F5F"/>
                </a:solidFill>
                <a:latin typeface="Arial"/>
                <a:cs typeface="Arial"/>
              </a:rPr>
              <a:t>үчүн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6615" y="214884"/>
            <a:ext cx="8425180" cy="584200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22860" rIns="0" bIns="0" rtlCol="0">
            <a:spAutoFit/>
          </a:bodyPr>
          <a:lstStyle/>
          <a:p>
            <a:pPr marL="130175">
              <a:lnSpc>
                <a:spcPct val="100000"/>
              </a:lnSpc>
              <a:spcBef>
                <a:spcPts val="180"/>
              </a:spcBef>
            </a:pPr>
            <a:r>
              <a:rPr spc="-20" dirty="0">
                <a:solidFill>
                  <a:srgbClr val="C00000"/>
                </a:solidFill>
              </a:rPr>
              <a:t>Форматтоодо колдонулуучу</a:t>
            </a:r>
            <a:r>
              <a:rPr spc="-55" dirty="0">
                <a:solidFill>
                  <a:srgbClr val="C00000"/>
                </a:solidFill>
              </a:rPr>
              <a:t> </a:t>
            </a:r>
            <a:r>
              <a:rPr spc="-5" dirty="0">
                <a:solidFill>
                  <a:srgbClr val="C00000"/>
                </a:solidFill>
              </a:rPr>
              <a:t>түшүнүктөр</a:t>
            </a:r>
          </a:p>
        </p:txBody>
      </p:sp>
      <p:sp>
        <p:nvSpPr>
          <p:cNvPr id="12" name="object 12"/>
          <p:cNvSpPr txBox="1">
            <a:spLocks noGrp="1"/>
          </p:cNvSpPr>
          <p:nvPr>
            <p:ph sz="half" idx="2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5" dirty="0"/>
              <a:t>Шрифт</a:t>
            </a:r>
          </a:p>
          <a:p>
            <a:pPr marL="12700">
              <a:lnSpc>
                <a:spcPct val="100000"/>
              </a:lnSpc>
              <a:buSzPct val="96153"/>
              <a:buFont typeface="Wingdings"/>
              <a:buChar char=""/>
              <a:tabLst>
                <a:tab pos="276225" algn="l"/>
              </a:tabLst>
            </a:pPr>
            <a:r>
              <a:rPr spc="-10" dirty="0">
                <a:solidFill>
                  <a:srgbClr val="6F2F9F"/>
                </a:solidFill>
              </a:rPr>
              <a:t>Кегль(өлчөм),</a:t>
            </a:r>
            <a:r>
              <a:rPr spc="-90" dirty="0">
                <a:solidFill>
                  <a:srgbClr val="6F2F9F"/>
                </a:solidFill>
              </a:rPr>
              <a:t> </a:t>
            </a:r>
            <a:r>
              <a:rPr i="1" dirty="0">
                <a:solidFill>
                  <a:srgbClr val="001F5F"/>
                </a:solidFill>
                <a:latin typeface="Arial"/>
                <a:cs typeface="Arial"/>
              </a:rPr>
              <a:t>пункт</a:t>
            </a:r>
          </a:p>
          <a:p>
            <a:pPr marL="12700">
              <a:lnSpc>
                <a:spcPct val="100000"/>
              </a:lnSpc>
              <a:buSzPct val="96153"/>
              <a:buFont typeface="Wingdings"/>
              <a:buChar char=""/>
              <a:tabLst>
                <a:tab pos="276225" algn="l"/>
              </a:tabLst>
            </a:pPr>
            <a:r>
              <a:rPr spc="-10" dirty="0">
                <a:solidFill>
                  <a:srgbClr val="6F2F9F"/>
                </a:solidFill>
              </a:rPr>
              <a:t>Гарнитура</a:t>
            </a:r>
          </a:p>
          <a:p>
            <a:pPr marL="12700" marR="1266190">
              <a:lnSpc>
                <a:spcPct val="100000"/>
              </a:lnSpc>
              <a:buSzPct val="96153"/>
              <a:buFont typeface="Wingdings"/>
              <a:buChar char=""/>
              <a:tabLst>
                <a:tab pos="276860" algn="l"/>
              </a:tabLst>
            </a:pPr>
            <a:r>
              <a:rPr spc="-15" dirty="0">
                <a:solidFill>
                  <a:srgbClr val="6F2F9F"/>
                </a:solidFill>
              </a:rPr>
              <a:t>Начертание </a:t>
            </a:r>
            <a:r>
              <a:rPr spc="-15" dirty="0"/>
              <a:t> </a:t>
            </a:r>
            <a:r>
              <a:rPr dirty="0"/>
              <a:t>Сызык,</a:t>
            </a:r>
            <a:r>
              <a:rPr spc="-90" dirty="0"/>
              <a:t> </a:t>
            </a:r>
            <a:r>
              <a:rPr spc="-15" dirty="0"/>
              <a:t>контур</a:t>
            </a:r>
          </a:p>
          <a:p>
            <a:pPr marL="12700">
              <a:lnSpc>
                <a:spcPct val="100000"/>
              </a:lnSpc>
              <a:buSzPct val="96153"/>
              <a:buFont typeface="Wingdings"/>
              <a:buChar char=""/>
              <a:tabLst>
                <a:tab pos="276225" algn="l"/>
              </a:tabLst>
            </a:pPr>
            <a:r>
              <a:rPr dirty="0">
                <a:solidFill>
                  <a:srgbClr val="6F2F9F"/>
                </a:solidFill>
              </a:rPr>
              <a:t>Калыңдыгы</a:t>
            </a:r>
          </a:p>
          <a:p>
            <a:pPr marL="12700">
              <a:lnSpc>
                <a:spcPct val="100000"/>
              </a:lnSpc>
              <a:buSzPct val="96153"/>
              <a:buFont typeface="Wingdings"/>
              <a:buChar char=""/>
              <a:tabLst>
                <a:tab pos="276225" algn="l"/>
              </a:tabLst>
            </a:pPr>
            <a:r>
              <a:rPr spc="-25" dirty="0">
                <a:solidFill>
                  <a:srgbClr val="6F2F9F"/>
                </a:solidFill>
              </a:rPr>
              <a:t>Тиби</a:t>
            </a:r>
          </a:p>
          <a:p>
            <a:pPr marL="12700" marR="2146300">
              <a:lnSpc>
                <a:spcPct val="100000"/>
              </a:lnSpc>
              <a:spcBef>
                <a:spcPts val="5"/>
              </a:spcBef>
              <a:buSzPct val="96153"/>
              <a:buFont typeface="Wingdings"/>
              <a:buChar char=""/>
              <a:tabLst>
                <a:tab pos="276225" algn="l"/>
              </a:tabLst>
            </a:pPr>
            <a:r>
              <a:rPr dirty="0">
                <a:solidFill>
                  <a:srgbClr val="6F2F9F"/>
                </a:solidFill>
              </a:rPr>
              <a:t>Ш</a:t>
            </a:r>
            <a:r>
              <a:rPr spc="-55" dirty="0">
                <a:solidFill>
                  <a:srgbClr val="6F2F9F"/>
                </a:solidFill>
              </a:rPr>
              <a:t>т</a:t>
            </a:r>
            <a:r>
              <a:rPr dirty="0">
                <a:solidFill>
                  <a:srgbClr val="6F2F9F"/>
                </a:solidFill>
              </a:rPr>
              <a:t>рихи  </a:t>
            </a:r>
            <a:r>
              <a:rPr spc="-25" dirty="0"/>
              <a:t>Абзац</a:t>
            </a:r>
          </a:p>
          <a:p>
            <a:pPr marL="12700">
              <a:lnSpc>
                <a:spcPct val="100000"/>
              </a:lnSpc>
              <a:buSzPct val="96153"/>
              <a:buFont typeface="Wingdings"/>
              <a:buChar char=""/>
              <a:tabLst>
                <a:tab pos="276225" algn="l"/>
              </a:tabLst>
            </a:pPr>
            <a:r>
              <a:rPr spc="-30" dirty="0">
                <a:solidFill>
                  <a:srgbClr val="6F2F9F"/>
                </a:solidFill>
              </a:rPr>
              <a:t>Тизме</a:t>
            </a:r>
          </a:p>
          <a:p>
            <a:pPr marL="276225" indent="-263525">
              <a:lnSpc>
                <a:spcPct val="100000"/>
              </a:lnSpc>
              <a:buSzPct val="96153"/>
              <a:buFont typeface="Wingdings"/>
              <a:buChar char=""/>
              <a:tabLst>
                <a:tab pos="276860" algn="l"/>
              </a:tabLst>
            </a:pPr>
            <a:r>
              <a:rPr dirty="0">
                <a:solidFill>
                  <a:srgbClr val="6F2F9F"/>
                </a:solidFill>
              </a:rPr>
              <a:t>Түздөө</a:t>
            </a:r>
          </a:p>
          <a:p>
            <a:pPr marL="12700">
              <a:lnSpc>
                <a:spcPct val="100000"/>
              </a:lnSpc>
              <a:buSzPct val="96153"/>
              <a:buFont typeface="Wingdings"/>
              <a:buChar char=""/>
              <a:tabLst>
                <a:tab pos="276225" algn="l"/>
              </a:tabLst>
            </a:pPr>
            <a:r>
              <a:rPr spc="-15" dirty="0">
                <a:solidFill>
                  <a:srgbClr val="6F2F9F"/>
                </a:solidFill>
              </a:rPr>
              <a:t>Интервал</a:t>
            </a:r>
          </a:p>
        </p:txBody>
      </p:sp>
      <p:sp>
        <p:nvSpPr>
          <p:cNvPr id="3" name="object 3"/>
          <p:cNvSpPr/>
          <p:nvPr/>
        </p:nvSpPr>
        <p:spPr>
          <a:xfrm>
            <a:off x="309372" y="1043939"/>
            <a:ext cx="4094988" cy="538886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07263" y="995172"/>
            <a:ext cx="4099560" cy="55245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6615" y="1071372"/>
            <a:ext cx="4000500" cy="529437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56615" y="1071372"/>
            <a:ext cx="4000500" cy="5294630"/>
          </a:xfrm>
          <a:custGeom>
            <a:avLst/>
            <a:gdLst/>
            <a:ahLst/>
            <a:cxnLst/>
            <a:rect l="l" t="t" r="r" b="b"/>
            <a:pathLst>
              <a:path w="4000500" h="5294630">
                <a:moveTo>
                  <a:pt x="0" y="5294376"/>
                </a:moveTo>
                <a:lnTo>
                  <a:pt x="4000500" y="5294376"/>
                </a:lnTo>
                <a:lnTo>
                  <a:pt x="4000500" y="0"/>
                </a:lnTo>
                <a:lnTo>
                  <a:pt x="0" y="0"/>
                </a:lnTo>
                <a:lnTo>
                  <a:pt x="0" y="5294376"/>
                </a:lnTo>
                <a:close/>
              </a:path>
            </a:pathLst>
          </a:custGeom>
          <a:ln w="9143">
            <a:solidFill>
              <a:srgbClr val="97B85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435965" y="1095882"/>
            <a:ext cx="3554729" cy="516890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600" b="1" dirty="0">
                <a:solidFill>
                  <a:srgbClr val="FF0000"/>
                </a:solidFill>
                <a:latin typeface="Arial"/>
                <a:cs typeface="Arial"/>
              </a:rPr>
              <a:t>Барак</a:t>
            </a:r>
            <a:endParaRPr sz="26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buSzPct val="96153"/>
              <a:buFont typeface="Wingdings"/>
              <a:buChar char=""/>
              <a:tabLst>
                <a:tab pos="276225" algn="l"/>
              </a:tabLst>
            </a:pPr>
            <a:r>
              <a:rPr sz="2600" b="1" spc="-10" dirty="0">
                <a:solidFill>
                  <a:srgbClr val="6F2F9F"/>
                </a:solidFill>
                <a:latin typeface="Arial"/>
                <a:cs typeface="Arial"/>
              </a:rPr>
              <a:t>Талаалар</a:t>
            </a:r>
            <a:endParaRPr sz="26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buSzPct val="96153"/>
              <a:buFont typeface="Wingdings"/>
              <a:buChar char=""/>
              <a:tabLst>
                <a:tab pos="276225" algn="l"/>
              </a:tabLst>
            </a:pPr>
            <a:r>
              <a:rPr sz="2600" b="1" spc="-5" dirty="0">
                <a:solidFill>
                  <a:srgbClr val="6F2F9F"/>
                </a:solidFill>
                <a:latin typeface="Arial"/>
                <a:cs typeface="Arial"/>
              </a:rPr>
              <a:t>Барактын</a:t>
            </a:r>
            <a:endParaRPr sz="26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600" b="1" spc="-5" dirty="0">
                <a:solidFill>
                  <a:srgbClr val="6F2F9F"/>
                </a:solidFill>
                <a:latin typeface="Arial"/>
                <a:cs typeface="Arial"/>
              </a:rPr>
              <a:t>ориентациясы</a:t>
            </a:r>
            <a:endParaRPr sz="2600">
              <a:latin typeface="Arial"/>
              <a:cs typeface="Arial"/>
            </a:endParaRPr>
          </a:p>
          <a:p>
            <a:pPr marL="12700" marR="1352550">
              <a:lnSpc>
                <a:spcPct val="100000"/>
              </a:lnSpc>
              <a:buSzPct val="96153"/>
              <a:buFont typeface="Wingdings"/>
              <a:buChar char=""/>
              <a:tabLst>
                <a:tab pos="276225" algn="l"/>
              </a:tabLst>
            </a:pPr>
            <a:r>
              <a:rPr sz="2600" b="1" spc="-5" dirty="0">
                <a:solidFill>
                  <a:srgbClr val="6F2F9F"/>
                </a:solidFill>
                <a:latin typeface="Arial"/>
                <a:cs typeface="Arial"/>
              </a:rPr>
              <a:t>К</a:t>
            </a:r>
            <a:r>
              <a:rPr sz="2600" b="1" spc="-65" dirty="0">
                <a:solidFill>
                  <a:srgbClr val="6F2F9F"/>
                </a:solidFill>
                <a:latin typeface="Arial"/>
                <a:cs typeface="Arial"/>
              </a:rPr>
              <a:t>о</a:t>
            </a:r>
            <a:r>
              <a:rPr sz="2600" b="1" spc="-35" dirty="0">
                <a:solidFill>
                  <a:srgbClr val="6F2F9F"/>
                </a:solidFill>
                <a:latin typeface="Arial"/>
                <a:cs typeface="Arial"/>
              </a:rPr>
              <a:t>л</a:t>
            </a:r>
            <a:r>
              <a:rPr sz="2600" b="1" dirty="0">
                <a:solidFill>
                  <a:srgbClr val="6F2F9F"/>
                </a:solidFill>
                <a:latin typeface="Arial"/>
                <a:cs typeface="Arial"/>
              </a:rPr>
              <a:t>он</a:t>
            </a:r>
            <a:r>
              <a:rPr sz="2600" b="1" spc="-50" dirty="0">
                <a:solidFill>
                  <a:srgbClr val="6F2F9F"/>
                </a:solidFill>
                <a:latin typeface="Arial"/>
                <a:cs typeface="Arial"/>
              </a:rPr>
              <a:t>т</a:t>
            </a:r>
            <a:r>
              <a:rPr sz="2600" b="1" dirty="0">
                <a:solidFill>
                  <a:srgbClr val="6F2F9F"/>
                </a:solidFill>
                <a:latin typeface="Arial"/>
                <a:cs typeface="Arial"/>
              </a:rPr>
              <a:t>и</a:t>
            </a:r>
            <a:r>
              <a:rPr sz="2600" b="1" spc="45" dirty="0">
                <a:solidFill>
                  <a:srgbClr val="6F2F9F"/>
                </a:solidFill>
                <a:latin typeface="Arial"/>
                <a:cs typeface="Arial"/>
              </a:rPr>
              <a:t>т</a:t>
            </a:r>
            <a:r>
              <a:rPr sz="2600" b="1" spc="-45" dirty="0">
                <a:solidFill>
                  <a:srgbClr val="6F2F9F"/>
                </a:solidFill>
                <a:latin typeface="Arial"/>
                <a:cs typeface="Arial"/>
              </a:rPr>
              <a:t>у</a:t>
            </a:r>
            <a:r>
              <a:rPr sz="2600" b="1" dirty="0">
                <a:solidFill>
                  <a:srgbClr val="6F2F9F"/>
                </a:solidFill>
                <a:latin typeface="Arial"/>
                <a:cs typeface="Arial"/>
              </a:rPr>
              <a:t>л  </a:t>
            </a:r>
            <a:r>
              <a:rPr sz="2600" b="1" spc="-20" dirty="0">
                <a:solidFill>
                  <a:srgbClr val="FF0000"/>
                </a:solidFill>
                <a:latin typeface="Arial"/>
                <a:cs typeface="Arial"/>
              </a:rPr>
              <a:t>Эффект</a:t>
            </a:r>
            <a:endParaRPr sz="2600">
              <a:latin typeface="Arial"/>
              <a:cs typeface="Arial"/>
            </a:endParaRPr>
          </a:p>
          <a:p>
            <a:pPr marL="12700" marR="5080">
              <a:lnSpc>
                <a:spcPct val="100000"/>
              </a:lnSpc>
              <a:buSzPct val="96153"/>
              <a:buFont typeface="Wingdings"/>
              <a:buChar char=""/>
              <a:tabLst>
                <a:tab pos="276225" algn="l"/>
              </a:tabLst>
            </a:pPr>
            <a:r>
              <a:rPr sz="2600" b="1" spc="-5" dirty="0">
                <a:solidFill>
                  <a:srgbClr val="6F2F9F"/>
                </a:solidFill>
                <a:latin typeface="Arial"/>
                <a:cs typeface="Arial"/>
              </a:rPr>
              <a:t>Көлөкө,чагылуу</a:t>
            </a:r>
            <a:r>
              <a:rPr sz="2600" b="1" spc="-60" dirty="0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6F2F9F"/>
                </a:solidFill>
                <a:latin typeface="Arial"/>
                <a:cs typeface="Arial"/>
              </a:rPr>
              <a:t>ж.б </a:t>
            </a:r>
            <a:r>
              <a:rPr sz="2600" b="1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600" b="1" spc="5" dirty="0">
                <a:solidFill>
                  <a:srgbClr val="FF0000"/>
                </a:solidFill>
                <a:latin typeface="Arial"/>
                <a:cs typeface="Arial"/>
              </a:rPr>
              <a:t>Түс</a:t>
            </a:r>
            <a:endParaRPr sz="26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  <a:buSzPct val="96153"/>
              <a:buFont typeface="Wingdings"/>
              <a:buChar char=""/>
              <a:tabLst>
                <a:tab pos="276225" algn="l"/>
              </a:tabLst>
            </a:pPr>
            <a:r>
              <a:rPr sz="2600" b="1" dirty="0">
                <a:solidFill>
                  <a:srgbClr val="6F2F9F"/>
                </a:solidFill>
                <a:latin typeface="Arial"/>
                <a:cs typeface="Arial"/>
              </a:rPr>
              <a:t>Боёо</a:t>
            </a:r>
            <a:r>
              <a:rPr sz="2600" b="1" spc="-15" dirty="0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sz="2600" b="1" spc="-5" dirty="0">
                <a:solidFill>
                  <a:srgbClr val="6F2F9F"/>
                </a:solidFill>
                <a:latin typeface="Arial"/>
                <a:cs typeface="Arial"/>
              </a:rPr>
              <a:t>ыкмалары</a:t>
            </a:r>
            <a:endParaRPr sz="2600">
              <a:latin typeface="Arial"/>
              <a:cs typeface="Arial"/>
            </a:endParaRPr>
          </a:p>
          <a:p>
            <a:pPr marL="491490" lvl="1" indent="-116205">
              <a:lnSpc>
                <a:spcPct val="100000"/>
              </a:lnSpc>
              <a:buSzPct val="96153"/>
              <a:buFont typeface="Arial"/>
              <a:buChar char="•"/>
              <a:tabLst>
                <a:tab pos="492125" algn="l"/>
              </a:tabLst>
            </a:pPr>
            <a:r>
              <a:rPr sz="2600" b="1" spc="-15" dirty="0">
                <a:solidFill>
                  <a:srgbClr val="6F2F9F"/>
                </a:solidFill>
                <a:latin typeface="Arial"/>
                <a:cs typeface="Arial"/>
              </a:rPr>
              <a:t>Градиенттик,</a:t>
            </a:r>
            <a:endParaRPr sz="2600">
              <a:latin typeface="Arial"/>
              <a:cs typeface="Arial"/>
            </a:endParaRPr>
          </a:p>
          <a:p>
            <a:pPr marL="491490" lvl="1" indent="-116205">
              <a:lnSpc>
                <a:spcPct val="100000"/>
              </a:lnSpc>
              <a:buSzPct val="96153"/>
              <a:buFont typeface="Arial"/>
              <a:buChar char="•"/>
              <a:tabLst>
                <a:tab pos="492125" algn="l"/>
              </a:tabLst>
            </a:pPr>
            <a:r>
              <a:rPr sz="2600" b="1" dirty="0">
                <a:solidFill>
                  <a:srgbClr val="6F2F9F"/>
                </a:solidFill>
                <a:latin typeface="Arial"/>
                <a:cs typeface="Arial"/>
              </a:rPr>
              <a:t>Фондук сүрөт</a:t>
            </a:r>
            <a:endParaRPr sz="2600">
              <a:latin typeface="Arial"/>
              <a:cs typeface="Arial"/>
            </a:endParaRPr>
          </a:p>
          <a:p>
            <a:pPr marL="491490" lvl="1" indent="-116205">
              <a:lnSpc>
                <a:spcPts val="3085"/>
              </a:lnSpc>
              <a:buSzPct val="96153"/>
              <a:buFont typeface="Arial"/>
              <a:buChar char="•"/>
              <a:tabLst>
                <a:tab pos="492125" algn="l"/>
              </a:tabLst>
            </a:pPr>
            <a:r>
              <a:rPr sz="2600" b="1" spc="-30" dirty="0">
                <a:solidFill>
                  <a:srgbClr val="6F2F9F"/>
                </a:solidFill>
                <a:latin typeface="Arial"/>
                <a:cs typeface="Arial"/>
              </a:rPr>
              <a:t>Текстура</a:t>
            </a:r>
            <a:endParaRPr sz="2600">
              <a:latin typeface="Arial"/>
              <a:cs typeface="Arial"/>
            </a:endParaRPr>
          </a:p>
          <a:p>
            <a:pPr marL="491490" lvl="1" indent="-116205">
              <a:lnSpc>
                <a:spcPts val="3085"/>
              </a:lnSpc>
              <a:buSzPct val="96153"/>
              <a:buFont typeface="Arial"/>
              <a:buChar char="•"/>
              <a:tabLst>
                <a:tab pos="492125" algn="l"/>
              </a:tabLst>
            </a:pPr>
            <a:r>
              <a:rPr sz="2600" b="1" spc="-5" dirty="0">
                <a:solidFill>
                  <a:srgbClr val="6F2F9F"/>
                </a:solidFill>
                <a:latin typeface="Arial"/>
                <a:cs typeface="Arial"/>
              </a:rPr>
              <a:t>Оймо-чиймелер</a:t>
            </a:r>
            <a:endParaRPr sz="260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4596384" y="1043939"/>
            <a:ext cx="4282440" cy="5381244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494276" y="995172"/>
            <a:ext cx="4165091" cy="513740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643628" y="1071372"/>
            <a:ext cx="4187952" cy="528675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643628" y="1071372"/>
            <a:ext cx="4188460" cy="5287010"/>
          </a:xfrm>
          <a:custGeom>
            <a:avLst/>
            <a:gdLst/>
            <a:ahLst/>
            <a:cxnLst/>
            <a:rect l="l" t="t" r="r" b="b"/>
            <a:pathLst>
              <a:path w="4188459" h="5287010">
                <a:moveTo>
                  <a:pt x="0" y="5286756"/>
                </a:moveTo>
                <a:lnTo>
                  <a:pt x="4187952" y="5286756"/>
                </a:lnTo>
                <a:lnTo>
                  <a:pt x="4187952" y="0"/>
                </a:lnTo>
                <a:lnTo>
                  <a:pt x="0" y="0"/>
                </a:lnTo>
                <a:lnTo>
                  <a:pt x="0" y="5286756"/>
                </a:lnTo>
                <a:close/>
              </a:path>
            </a:pathLst>
          </a:custGeom>
          <a:ln w="9144">
            <a:solidFill>
              <a:srgbClr val="97B85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57755" y="999744"/>
            <a:ext cx="6286500" cy="19629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596640" y="187452"/>
            <a:ext cx="1746504" cy="67818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453384" y="105155"/>
            <a:ext cx="2031491" cy="93878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643884" y="214884"/>
            <a:ext cx="1652015" cy="58369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643884" y="214884"/>
            <a:ext cx="1652270" cy="584200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22860" rIns="0" bIns="0" rtlCol="0">
            <a:spAutoFit/>
          </a:bodyPr>
          <a:lstStyle/>
          <a:p>
            <a:pPr marL="96520">
              <a:lnSpc>
                <a:spcPct val="100000"/>
              </a:lnSpc>
              <a:spcBef>
                <a:spcPts val="180"/>
              </a:spcBef>
            </a:pPr>
            <a:r>
              <a:rPr spc="-10" dirty="0">
                <a:solidFill>
                  <a:srgbClr val="C00000"/>
                </a:solidFill>
              </a:rPr>
              <a:t>Шрифт</a:t>
            </a:r>
          </a:p>
        </p:txBody>
      </p:sp>
      <p:sp>
        <p:nvSpPr>
          <p:cNvPr id="7" name="object 7"/>
          <p:cNvSpPr/>
          <p:nvPr/>
        </p:nvSpPr>
        <p:spPr>
          <a:xfrm>
            <a:off x="3810000" y="3329940"/>
            <a:ext cx="4850892" cy="67970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680459" y="3258311"/>
            <a:ext cx="5079492" cy="938783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857244" y="3357371"/>
            <a:ext cx="4756404" cy="585215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3857244" y="3357371"/>
            <a:ext cx="4756785" cy="585470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34925" rIns="0" bIns="0" rtlCol="0">
            <a:spAutoFit/>
          </a:bodyPr>
          <a:lstStyle/>
          <a:p>
            <a:pPr marL="416559" indent="-323850">
              <a:lnSpc>
                <a:spcPct val="100000"/>
              </a:lnSpc>
              <a:spcBef>
                <a:spcPts val="275"/>
              </a:spcBef>
              <a:buSzPct val="96875"/>
              <a:buFont typeface="Wingdings"/>
              <a:buChar char=""/>
              <a:tabLst>
                <a:tab pos="417195" algn="l"/>
              </a:tabLst>
            </a:pPr>
            <a:r>
              <a:rPr sz="3200" b="1" spc="-15" dirty="0">
                <a:solidFill>
                  <a:srgbClr val="6F2F9F"/>
                </a:solidFill>
                <a:latin typeface="Arial"/>
                <a:cs typeface="Arial"/>
              </a:rPr>
              <a:t>Кегль(өлчөм),</a:t>
            </a:r>
            <a:r>
              <a:rPr sz="3200" b="1" spc="-65" dirty="0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sz="3200" b="1" i="1" dirty="0">
                <a:solidFill>
                  <a:srgbClr val="001F5F"/>
                </a:solidFill>
                <a:latin typeface="Arial"/>
                <a:cs typeface="Arial"/>
              </a:rPr>
              <a:t>пункт</a:t>
            </a:r>
            <a:endParaRPr sz="32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6215507" y="1715261"/>
            <a:ext cx="1870075" cy="1657350"/>
          </a:xfrm>
          <a:custGeom>
            <a:avLst/>
            <a:gdLst/>
            <a:ahLst/>
            <a:cxnLst/>
            <a:rect l="l" t="t" r="r" b="b"/>
            <a:pathLst>
              <a:path w="1870075" h="1657350">
                <a:moveTo>
                  <a:pt x="56702" y="50057"/>
                </a:moveTo>
                <a:lnTo>
                  <a:pt x="68528" y="85932"/>
                </a:lnTo>
                <a:lnTo>
                  <a:pt x="1844928" y="1657350"/>
                </a:lnTo>
                <a:lnTo>
                  <a:pt x="1870074" y="1628775"/>
                </a:lnTo>
                <a:lnTo>
                  <a:pt x="93895" y="57444"/>
                </a:lnTo>
                <a:lnTo>
                  <a:pt x="56702" y="50057"/>
                </a:lnTo>
                <a:close/>
              </a:path>
              <a:path w="1870075" h="1657350">
                <a:moveTo>
                  <a:pt x="0" y="0"/>
                </a:moveTo>
                <a:lnTo>
                  <a:pt x="51688" y="156590"/>
                </a:lnTo>
                <a:lnTo>
                  <a:pt x="55441" y="163193"/>
                </a:lnTo>
                <a:lnTo>
                  <a:pt x="61229" y="167687"/>
                </a:lnTo>
                <a:lnTo>
                  <a:pt x="68280" y="169681"/>
                </a:lnTo>
                <a:lnTo>
                  <a:pt x="75818" y="168783"/>
                </a:lnTo>
                <a:lnTo>
                  <a:pt x="82347" y="165030"/>
                </a:lnTo>
                <a:lnTo>
                  <a:pt x="86804" y="159242"/>
                </a:lnTo>
                <a:lnTo>
                  <a:pt x="88784" y="152191"/>
                </a:lnTo>
                <a:lnTo>
                  <a:pt x="87883" y="144652"/>
                </a:lnTo>
                <a:lnTo>
                  <a:pt x="68528" y="85932"/>
                </a:lnTo>
                <a:lnTo>
                  <a:pt x="15747" y="39242"/>
                </a:lnTo>
                <a:lnTo>
                  <a:pt x="41020" y="10667"/>
                </a:lnTo>
                <a:lnTo>
                  <a:pt x="53761" y="10667"/>
                </a:lnTo>
                <a:lnTo>
                  <a:pt x="0" y="0"/>
                </a:lnTo>
                <a:close/>
              </a:path>
              <a:path w="1870075" h="1657350">
                <a:moveTo>
                  <a:pt x="41020" y="10667"/>
                </a:moveTo>
                <a:lnTo>
                  <a:pt x="15747" y="39242"/>
                </a:lnTo>
                <a:lnTo>
                  <a:pt x="68528" y="85932"/>
                </a:lnTo>
                <a:lnTo>
                  <a:pt x="56702" y="50057"/>
                </a:lnTo>
                <a:lnTo>
                  <a:pt x="24637" y="43687"/>
                </a:lnTo>
                <a:lnTo>
                  <a:pt x="46481" y="19050"/>
                </a:lnTo>
                <a:lnTo>
                  <a:pt x="50495" y="19050"/>
                </a:lnTo>
                <a:lnTo>
                  <a:pt x="41020" y="10667"/>
                </a:lnTo>
                <a:close/>
              </a:path>
              <a:path w="1870075" h="1657350">
                <a:moveTo>
                  <a:pt x="53761" y="10667"/>
                </a:moveTo>
                <a:lnTo>
                  <a:pt x="41020" y="10667"/>
                </a:lnTo>
                <a:lnTo>
                  <a:pt x="93895" y="57444"/>
                </a:lnTo>
                <a:lnTo>
                  <a:pt x="154431" y="69468"/>
                </a:lnTo>
                <a:lnTo>
                  <a:pt x="161980" y="69431"/>
                </a:lnTo>
                <a:lnTo>
                  <a:pt x="168719" y="66595"/>
                </a:lnTo>
                <a:lnTo>
                  <a:pt x="173934" y="61450"/>
                </a:lnTo>
                <a:lnTo>
                  <a:pt x="176910" y="54483"/>
                </a:lnTo>
                <a:lnTo>
                  <a:pt x="176873" y="46936"/>
                </a:lnTo>
                <a:lnTo>
                  <a:pt x="174037" y="40211"/>
                </a:lnTo>
                <a:lnTo>
                  <a:pt x="168892" y="35034"/>
                </a:lnTo>
                <a:lnTo>
                  <a:pt x="161925" y="32130"/>
                </a:lnTo>
                <a:lnTo>
                  <a:pt x="53761" y="10667"/>
                </a:lnTo>
                <a:close/>
              </a:path>
              <a:path w="1870075" h="1657350">
                <a:moveTo>
                  <a:pt x="50495" y="19050"/>
                </a:moveTo>
                <a:lnTo>
                  <a:pt x="46481" y="19050"/>
                </a:lnTo>
                <a:lnTo>
                  <a:pt x="56702" y="50057"/>
                </a:lnTo>
                <a:lnTo>
                  <a:pt x="93895" y="57444"/>
                </a:lnTo>
                <a:lnTo>
                  <a:pt x="50495" y="19050"/>
                </a:lnTo>
                <a:close/>
              </a:path>
              <a:path w="1870075" h="1657350">
                <a:moveTo>
                  <a:pt x="46481" y="19050"/>
                </a:moveTo>
                <a:lnTo>
                  <a:pt x="24637" y="43687"/>
                </a:lnTo>
                <a:lnTo>
                  <a:pt x="56702" y="50057"/>
                </a:lnTo>
                <a:lnTo>
                  <a:pt x="46481" y="1905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81000" y="3329940"/>
            <a:ext cx="2720340" cy="679704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51459" y="3258311"/>
            <a:ext cx="2976372" cy="938783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28244" y="3357371"/>
            <a:ext cx="2625852" cy="585215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428244" y="3357371"/>
            <a:ext cx="2626360" cy="585470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34925" rIns="0" bIns="0" rtlCol="0">
            <a:spAutoFit/>
          </a:bodyPr>
          <a:lstStyle/>
          <a:p>
            <a:pPr marL="415290" indent="-323850">
              <a:lnSpc>
                <a:spcPct val="100000"/>
              </a:lnSpc>
              <a:spcBef>
                <a:spcPts val="275"/>
              </a:spcBef>
              <a:buSzPct val="96875"/>
              <a:buFont typeface="Wingdings"/>
              <a:buChar char=""/>
              <a:tabLst>
                <a:tab pos="415925" algn="l"/>
              </a:tabLst>
            </a:pPr>
            <a:r>
              <a:rPr sz="3200" b="1" spc="-5" dirty="0">
                <a:solidFill>
                  <a:srgbClr val="6F2F9F"/>
                </a:solidFill>
                <a:latin typeface="Arial"/>
                <a:cs typeface="Arial"/>
              </a:rPr>
              <a:t>Гарнитура</a:t>
            </a:r>
            <a:endParaRPr sz="3200">
              <a:latin typeface="Arial"/>
              <a:cs typeface="Ari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771296" y="1643507"/>
            <a:ext cx="1158875" cy="1725295"/>
          </a:xfrm>
          <a:custGeom>
            <a:avLst/>
            <a:gdLst/>
            <a:ahLst/>
            <a:cxnLst/>
            <a:rect l="l" t="t" r="r" b="b"/>
            <a:pathLst>
              <a:path w="1158875" h="1725295">
                <a:moveTo>
                  <a:pt x="1116997" y="62936"/>
                </a:moveTo>
                <a:lnTo>
                  <a:pt x="1083134" y="79469"/>
                </a:lnTo>
                <a:lnTo>
                  <a:pt x="0" y="1704085"/>
                </a:lnTo>
                <a:lnTo>
                  <a:pt x="31699" y="1725167"/>
                </a:lnTo>
                <a:lnTo>
                  <a:pt x="1114715" y="100619"/>
                </a:lnTo>
                <a:lnTo>
                  <a:pt x="1116997" y="62936"/>
                </a:lnTo>
                <a:close/>
              </a:path>
              <a:path w="1158875" h="1725295">
                <a:moveTo>
                  <a:pt x="1157605" y="20954"/>
                </a:moveTo>
                <a:lnTo>
                  <a:pt x="1122146" y="20954"/>
                </a:lnTo>
                <a:lnTo>
                  <a:pt x="1153769" y="42037"/>
                </a:lnTo>
                <a:lnTo>
                  <a:pt x="1114715" y="100619"/>
                </a:lnTo>
                <a:lnTo>
                  <a:pt x="1110970" y="162432"/>
                </a:lnTo>
                <a:lnTo>
                  <a:pt x="1112018" y="169945"/>
                </a:lnTo>
                <a:lnTo>
                  <a:pt x="1115733" y="176244"/>
                </a:lnTo>
                <a:lnTo>
                  <a:pt x="1121543" y="180685"/>
                </a:lnTo>
                <a:lnTo>
                  <a:pt x="1128877" y="182625"/>
                </a:lnTo>
                <a:lnTo>
                  <a:pt x="1136390" y="181578"/>
                </a:lnTo>
                <a:lnTo>
                  <a:pt x="1142688" y="177863"/>
                </a:lnTo>
                <a:lnTo>
                  <a:pt x="1147129" y="172053"/>
                </a:lnTo>
                <a:lnTo>
                  <a:pt x="1149070" y="164718"/>
                </a:lnTo>
                <a:lnTo>
                  <a:pt x="1157605" y="20954"/>
                </a:lnTo>
                <a:close/>
              </a:path>
              <a:path w="1158875" h="1725295">
                <a:moveTo>
                  <a:pt x="1158849" y="0"/>
                </a:moveTo>
                <a:lnTo>
                  <a:pt x="1010640" y="72516"/>
                </a:lnTo>
                <a:lnTo>
                  <a:pt x="1004663" y="77094"/>
                </a:lnTo>
                <a:lnTo>
                  <a:pt x="1001020" y="83423"/>
                </a:lnTo>
                <a:lnTo>
                  <a:pt x="999996" y="90679"/>
                </a:lnTo>
                <a:lnTo>
                  <a:pt x="1001877" y="98043"/>
                </a:lnTo>
                <a:lnTo>
                  <a:pt x="1006526" y="104018"/>
                </a:lnTo>
                <a:lnTo>
                  <a:pt x="1012878" y="107648"/>
                </a:lnTo>
                <a:lnTo>
                  <a:pt x="1020112" y="108634"/>
                </a:lnTo>
                <a:lnTo>
                  <a:pt x="1027404" y="106679"/>
                </a:lnTo>
                <a:lnTo>
                  <a:pt x="1083134" y="79469"/>
                </a:lnTo>
                <a:lnTo>
                  <a:pt x="1122146" y="20954"/>
                </a:lnTo>
                <a:lnTo>
                  <a:pt x="1157605" y="20954"/>
                </a:lnTo>
                <a:lnTo>
                  <a:pt x="1158849" y="0"/>
                </a:lnTo>
                <a:close/>
              </a:path>
              <a:path w="1158875" h="1725295">
                <a:moveTo>
                  <a:pt x="1136243" y="30352"/>
                </a:moveTo>
                <a:lnTo>
                  <a:pt x="1118971" y="30352"/>
                </a:lnTo>
                <a:lnTo>
                  <a:pt x="1146276" y="48640"/>
                </a:lnTo>
                <a:lnTo>
                  <a:pt x="1116997" y="62936"/>
                </a:lnTo>
                <a:lnTo>
                  <a:pt x="1114715" y="100619"/>
                </a:lnTo>
                <a:lnTo>
                  <a:pt x="1153769" y="42037"/>
                </a:lnTo>
                <a:lnTo>
                  <a:pt x="1136243" y="30352"/>
                </a:lnTo>
                <a:close/>
              </a:path>
              <a:path w="1158875" h="1725295">
                <a:moveTo>
                  <a:pt x="1122146" y="20954"/>
                </a:moveTo>
                <a:lnTo>
                  <a:pt x="1083134" y="79469"/>
                </a:lnTo>
                <a:lnTo>
                  <a:pt x="1116997" y="62936"/>
                </a:lnTo>
                <a:lnTo>
                  <a:pt x="1118971" y="30352"/>
                </a:lnTo>
                <a:lnTo>
                  <a:pt x="1136243" y="30352"/>
                </a:lnTo>
                <a:lnTo>
                  <a:pt x="1122146" y="20954"/>
                </a:lnTo>
                <a:close/>
              </a:path>
              <a:path w="1158875" h="1725295">
                <a:moveTo>
                  <a:pt x="1118971" y="30352"/>
                </a:moveTo>
                <a:lnTo>
                  <a:pt x="1116997" y="62936"/>
                </a:lnTo>
                <a:lnTo>
                  <a:pt x="1146276" y="48640"/>
                </a:lnTo>
                <a:lnTo>
                  <a:pt x="1118971" y="30352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095500" y="4401311"/>
            <a:ext cx="2985516" cy="679704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965960" y="4329684"/>
            <a:ext cx="3236976" cy="938783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142744" y="4428744"/>
            <a:ext cx="2891028" cy="585215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2142744" y="4428744"/>
            <a:ext cx="2891155" cy="585470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35560" rIns="0" bIns="0" rtlCol="0">
            <a:spAutoFit/>
          </a:bodyPr>
          <a:lstStyle/>
          <a:p>
            <a:pPr marL="415925" indent="-323850">
              <a:lnSpc>
                <a:spcPct val="100000"/>
              </a:lnSpc>
              <a:spcBef>
                <a:spcPts val="280"/>
              </a:spcBef>
              <a:buSzPct val="96875"/>
              <a:buFont typeface="Wingdings"/>
              <a:buChar char=""/>
              <a:tabLst>
                <a:tab pos="416559" algn="l"/>
              </a:tabLst>
            </a:pPr>
            <a:r>
              <a:rPr sz="3200" b="1" spc="-15" dirty="0">
                <a:solidFill>
                  <a:srgbClr val="6F2F9F"/>
                </a:solidFill>
                <a:latin typeface="Arial"/>
                <a:cs typeface="Arial"/>
              </a:rPr>
              <a:t>Начертание</a:t>
            </a:r>
            <a:endParaRPr sz="3200">
              <a:latin typeface="Arial"/>
              <a:cs typeface="Arial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3267249" y="2358263"/>
            <a:ext cx="171450" cy="2072639"/>
          </a:xfrm>
          <a:custGeom>
            <a:avLst/>
            <a:gdLst/>
            <a:ahLst/>
            <a:cxnLst/>
            <a:rect l="l" t="t" r="r" b="b"/>
            <a:pathLst>
              <a:path w="171450" h="2072639">
                <a:moveTo>
                  <a:pt x="88076" y="75597"/>
                </a:moveTo>
                <a:lnTo>
                  <a:pt x="67884" y="107592"/>
                </a:lnTo>
                <a:lnTo>
                  <a:pt x="206" y="2071116"/>
                </a:lnTo>
                <a:lnTo>
                  <a:pt x="38306" y="2072513"/>
                </a:lnTo>
                <a:lnTo>
                  <a:pt x="105985" y="108842"/>
                </a:lnTo>
                <a:lnTo>
                  <a:pt x="88076" y="75597"/>
                </a:lnTo>
                <a:close/>
              </a:path>
              <a:path w="171450" h="2072639">
                <a:moveTo>
                  <a:pt x="110761" y="37211"/>
                </a:moveTo>
                <a:lnTo>
                  <a:pt x="70310" y="37211"/>
                </a:lnTo>
                <a:lnTo>
                  <a:pt x="108410" y="38481"/>
                </a:lnTo>
                <a:lnTo>
                  <a:pt x="105985" y="108842"/>
                </a:lnTo>
                <a:lnTo>
                  <a:pt x="135334" y="163322"/>
                </a:lnTo>
                <a:lnTo>
                  <a:pt x="140148" y="169158"/>
                </a:lnTo>
                <a:lnTo>
                  <a:pt x="146605" y="172577"/>
                </a:lnTo>
                <a:lnTo>
                  <a:pt x="153872" y="173305"/>
                </a:lnTo>
                <a:lnTo>
                  <a:pt x="161115" y="171069"/>
                </a:lnTo>
                <a:lnTo>
                  <a:pt x="166933" y="166254"/>
                </a:lnTo>
                <a:lnTo>
                  <a:pt x="170322" y="159797"/>
                </a:lnTo>
                <a:lnTo>
                  <a:pt x="171045" y="152530"/>
                </a:lnTo>
                <a:lnTo>
                  <a:pt x="168862" y="145287"/>
                </a:lnTo>
                <a:lnTo>
                  <a:pt x="110761" y="37211"/>
                </a:lnTo>
                <a:close/>
              </a:path>
              <a:path w="171450" h="2072639">
                <a:moveTo>
                  <a:pt x="90757" y="0"/>
                </a:moveTo>
                <a:lnTo>
                  <a:pt x="2746" y="139573"/>
                </a:lnTo>
                <a:lnTo>
                  <a:pt x="0" y="146645"/>
                </a:lnTo>
                <a:lnTo>
                  <a:pt x="206" y="153955"/>
                </a:lnTo>
                <a:lnTo>
                  <a:pt x="3175" y="160647"/>
                </a:lnTo>
                <a:lnTo>
                  <a:pt x="8715" y="165862"/>
                </a:lnTo>
                <a:lnTo>
                  <a:pt x="15767" y="168536"/>
                </a:lnTo>
                <a:lnTo>
                  <a:pt x="23034" y="168306"/>
                </a:lnTo>
                <a:lnTo>
                  <a:pt x="29682" y="165361"/>
                </a:lnTo>
                <a:lnTo>
                  <a:pt x="34877" y="159892"/>
                </a:lnTo>
                <a:lnTo>
                  <a:pt x="67884" y="107592"/>
                </a:lnTo>
                <a:lnTo>
                  <a:pt x="70310" y="37211"/>
                </a:lnTo>
                <a:lnTo>
                  <a:pt x="110761" y="37211"/>
                </a:lnTo>
                <a:lnTo>
                  <a:pt x="90757" y="0"/>
                </a:lnTo>
                <a:close/>
              </a:path>
              <a:path w="171450" h="2072639">
                <a:moveTo>
                  <a:pt x="108121" y="46862"/>
                </a:moveTo>
                <a:lnTo>
                  <a:pt x="72596" y="46862"/>
                </a:lnTo>
                <a:lnTo>
                  <a:pt x="105489" y="48006"/>
                </a:lnTo>
                <a:lnTo>
                  <a:pt x="88076" y="75597"/>
                </a:lnTo>
                <a:lnTo>
                  <a:pt x="105985" y="108842"/>
                </a:lnTo>
                <a:lnTo>
                  <a:pt x="108121" y="46862"/>
                </a:lnTo>
                <a:close/>
              </a:path>
              <a:path w="171450" h="2072639">
                <a:moveTo>
                  <a:pt x="70310" y="37211"/>
                </a:moveTo>
                <a:lnTo>
                  <a:pt x="67884" y="107592"/>
                </a:lnTo>
                <a:lnTo>
                  <a:pt x="88076" y="75597"/>
                </a:lnTo>
                <a:lnTo>
                  <a:pt x="72596" y="46862"/>
                </a:lnTo>
                <a:lnTo>
                  <a:pt x="108121" y="46862"/>
                </a:lnTo>
                <a:lnTo>
                  <a:pt x="108410" y="38481"/>
                </a:lnTo>
                <a:lnTo>
                  <a:pt x="70310" y="37211"/>
                </a:lnTo>
                <a:close/>
              </a:path>
              <a:path w="171450" h="2072639">
                <a:moveTo>
                  <a:pt x="72596" y="46862"/>
                </a:moveTo>
                <a:lnTo>
                  <a:pt x="88076" y="75597"/>
                </a:lnTo>
                <a:lnTo>
                  <a:pt x="105489" y="48006"/>
                </a:lnTo>
                <a:lnTo>
                  <a:pt x="72596" y="46862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930145" y="1858517"/>
            <a:ext cx="1999614" cy="500380"/>
          </a:xfrm>
          <a:custGeom>
            <a:avLst/>
            <a:gdLst/>
            <a:ahLst/>
            <a:cxnLst/>
            <a:rect l="l" t="t" r="r" b="b"/>
            <a:pathLst>
              <a:path w="1999614" h="500380">
                <a:moveTo>
                  <a:pt x="0" y="83312"/>
                </a:moveTo>
                <a:lnTo>
                  <a:pt x="6552" y="50899"/>
                </a:lnTo>
                <a:lnTo>
                  <a:pt x="24415" y="24415"/>
                </a:lnTo>
                <a:lnTo>
                  <a:pt x="50899" y="6552"/>
                </a:lnTo>
                <a:lnTo>
                  <a:pt x="83312" y="0"/>
                </a:lnTo>
                <a:lnTo>
                  <a:pt x="1916176" y="0"/>
                </a:lnTo>
                <a:lnTo>
                  <a:pt x="1948588" y="6552"/>
                </a:lnTo>
                <a:lnTo>
                  <a:pt x="1975072" y="24415"/>
                </a:lnTo>
                <a:lnTo>
                  <a:pt x="1992935" y="50899"/>
                </a:lnTo>
                <a:lnTo>
                  <a:pt x="1999488" y="83312"/>
                </a:lnTo>
                <a:lnTo>
                  <a:pt x="1999488" y="416560"/>
                </a:lnTo>
                <a:lnTo>
                  <a:pt x="1992935" y="448972"/>
                </a:lnTo>
                <a:lnTo>
                  <a:pt x="1975072" y="475456"/>
                </a:lnTo>
                <a:lnTo>
                  <a:pt x="1948588" y="493319"/>
                </a:lnTo>
                <a:lnTo>
                  <a:pt x="1916176" y="499872"/>
                </a:lnTo>
                <a:lnTo>
                  <a:pt x="83312" y="499872"/>
                </a:lnTo>
                <a:lnTo>
                  <a:pt x="50899" y="493319"/>
                </a:lnTo>
                <a:lnTo>
                  <a:pt x="24415" y="475456"/>
                </a:lnTo>
                <a:lnTo>
                  <a:pt x="6552" y="448972"/>
                </a:lnTo>
                <a:lnTo>
                  <a:pt x="0" y="416560"/>
                </a:lnTo>
                <a:lnTo>
                  <a:pt x="0" y="83312"/>
                </a:lnTo>
                <a:close/>
              </a:path>
            </a:pathLst>
          </a:custGeom>
          <a:ln w="38100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929378" y="1215389"/>
            <a:ext cx="1286510" cy="500380"/>
          </a:xfrm>
          <a:custGeom>
            <a:avLst/>
            <a:gdLst/>
            <a:ahLst/>
            <a:cxnLst/>
            <a:rect l="l" t="t" r="r" b="b"/>
            <a:pathLst>
              <a:path w="1286510" h="500380">
                <a:moveTo>
                  <a:pt x="0" y="83312"/>
                </a:moveTo>
                <a:lnTo>
                  <a:pt x="6552" y="50899"/>
                </a:lnTo>
                <a:lnTo>
                  <a:pt x="24415" y="24415"/>
                </a:lnTo>
                <a:lnTo>
                  <a:pt x="50899" y="6552"/>
                </a:lnTo>
                <a:lnTo>
                  <a:pt x="83312" y="0"/>
                </a:lnTo>
                <a:lnTo>
                  <a:pt x="1202944" y="0"/>
                </a:lnTo>
                <a:lnTo>
                  <a:pt x="1235356" y="6552"/>
                </a:lnTo>
                <a:lnTo>
                  <a:pt x="1261840" y="24415"/>
                </a:lnTo>
                <a:lnTo>
                  <a:pt x="1279703" y="50899"/>
                </a:lnTo>
                <a:lnTo>
                  <a:pt x="1286256" y="83312"/>
                </a:lnTo>
                <a:lnTo>
                  <a:pt x="1286256" y="416560"/>
                </a:lnTo>
                <a:lnTo>
                  <a:pt x="1279703" y="448972"/>
                </a:lnTo>
                <a:lnTo>
                  <a:pt x="1261840" y="475456"/>
                </a:lnTo>
                <a:lnTo>
                  <a:pt x="1235356" y="493319"/>
                </a:lnTo>
                <a:lnTo>
                  <a:pt x="1202944" y="499872"/>
                </a:lnTo>
                <a:lnTo>
                  <a:pt x="83312" y="499872"/>
                </a:lnTo>
                <a:lnTo>
                  <a:pt x="50899" y="493319"/>
                </a:lnTo>
                <a:lnTo>
                  <a:pt x="24415" y="475456"/>
                </a:lnTo>
                <a:lnTo>
                  <a:pt x="6552" y="448972"/>
                </a:lnTo>
                <a:lnTo>
                  <a:pt x="0" y="416560"/>
                </a:lnTo>
                <a:lnTo>
                  <a:pt x="0" y="83312"/>
                </a:lnTo>
                <a:close/>
              </a:path>
            </a:pathLst>
          </a:custGeom>
          <a:ln w="38100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930145" y="1215389"/>
            <a:ext cx="2999740" cy="500380"/>
          </a:xfrm>
          <a:custGeom>
            <a:avLst/>
            <a:gdLst/>
            <a:ahLst/>
            <a:cxnLst/>
            <a:rect l="l" t="t" r="r" b="b"/>
            <a:pathLst>
              <a:path w="2999740" h="500380">
                <a:moveTo>
                  <a:pt x="0" y="83312"/>
                </a:moveTo>
                <a:lnTo>
                  <a:pt x="6552" y="50899"/>
                </a:lnTo>
                <a:lnTo>
                  <a:pt x="24415" y="24415"/>
                </a:lnTo>
                <a:lnTo>
                  <a:pt x="50899" y="6552"/>
                </a:lnTo>
                <a:lnTo>
                  <a:pt x="83312" y="0"/>
                </a:lnTo>
                <a:lnTo>
                  <a:pt x="2915920" y="0"/>
                </a:lnTo>
                <a:lnTo>
                  <a:pt x="2948332" y="6552"/>
                </a:lnTo>
                <a:lnTo>
                  <a:pt x="2974816" y="24415"/>
                </a:lnTo>
                <a:lnTo>
                  <a:pt x="2992679" y="50899"/>
                </a:lnTo>
                <a:lnTo>
                  <a:pt x="2999232" y="83312"/>
                </a:lnTo>
                <a:lnTo>
                  <a:pt x="2999232" y="416560"/>
                </a:lnTo>
                <a:lnTo>
                  <a:pt x="2992679" y="448972"/>
                </a:lnTo>
                <a:lnTo>
                  <a:pt x="2974816" y="475456"/>
                </a:lnTo>
                <a:lnTo>
                  <a:pt x="2948332" y="493319"/>
                </a:lnTo>
                <a:lnTo>
                  <a:pt x="2915920" y="499872"/>
                </a:lnTo>
                <a:lnTo>
                  <a:pt x="83312" y="499872"/>
                </a:lnTo>
                <a:lnTo>
                  <a:pt x="50899" y="493319"/>
                </a:lnTo>
                <a:lnTo>
                  <a:pt x="24415" y="475456"/>
                </a:lnTo>
                <a:lnTo>
                  <a:pt x="6552" y="448972"/>
                </a:lnTo>
                <a:lnTo>
                  <a:pt x="0" y="416560"/>
                </a:lnTo>
                <a:lnTo>
                  <a:pt x="0" y="83312"/>
                </a:lnTo>
                <a:close/>
              </a:path>
            </a:pathLst>
          </a:custGeom>
          <a:ln w="38100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56615" y="999744"/>
            <a:ext cx="3928872" cy="539953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666744" y="257556"/>
            <a:ext cx="1667255" cy="67970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608832" y="187452"/>
            <a:ext cx="1783080" cy="93878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713988" y="284988"/>
            <a:ext cx="1572767" cy="58521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713988" y="284988"/>
            <a:ext cx="1572895" cy="585470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34925" rIns="0" bIns="0" rtlCol="0">
            <a:spAutoFit/>
          </a:bodyPr>
          <a:lstStyle/>
          <a:p>
            <a:pPr marL="181610">
              <a:lnSpc>
                <a:spcPct val="100000"/>
              </a:lnSpc>
              <a:spcBef>
                <a:spcPts val="275"/>
              </a:spcBef>
            </a:pPr>
            <a:r>
              <a:rPr spc="-25" dirty="0">
                <a:solidFill>
                  <a:srgbClr val="FF0000"/>
                </a:solidFill>
              </a:rPr>
              <a:t>Абзац</a:t>
            </a:r>
          </a:p>
        </p:txBody>
      </p:sp>
      <p:sp>
        <p:nvSpPr>
          <p:cNvPr id="7" name="object 7"/>
          <p:cNvSpPr/>
          <p:nvPr/>
        </p:nvSpPr>
        <p:spPr>
          <a:xfrm>
            <a:off x="4881371" y="1472183"/>
            <a:ext cx="3023616" cy="363474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751832" y="1400555"/>
            <a:ext cx="2817875" cy="385419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928615" y="1499616"/>
            <a:ext cx="2929128" cy="3540252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928615" y="1499616"/>
            <a:ext cx="2929255" cy="3540760"/>
          </a:xfrm>
          <a:custGeom>
            <a:avLst/>
            <a:gdLst/>
            <a:ahLst/>
            <a:cxnLst/>
            <a:rect l="l" t="t" r="r" b="b"/>
            <a:pathLst>
              <a:path w="2929254" h="3540760">
                <a:moveTo>
                  <a:pt x="0" y="3540252"/>
                </a:moveTo>
                <a:lnTo>
                  <a:pt x="2929128" y="3540252"/>
                </a:lnTo>
                <a:lnTo>
                  <a:pt x="2929128" y="0"/>
                </a:lnTo>
                <a:lnTo>
                  <a:pt x="0" y="0"/>
                </a:lnTo>
                <a:lnTo>
                  <a:pt x="0" y="3540252"/>
                </a:lnTo>
                <a:close/>
              </a:path>
            </a:pathLst>
          </a:custGeom>
          <a:ln w="9144">
            <a:solidFill>
              <a:srgbClr val="97B85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5008879" y="1521332"/>
            <a:ext cx="2289175" cy="3430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36550" indent="-323850">
              <a:lnSpc>
                <a:spcPct val="100000"/>
              </a:lnSpc>
              <a:spcBef>
                <a:spcPts val="105"/>
              </a:spcBef>
              <a:buSzPct val="96875"/>
              <a:buFont typeface="Wingdings"/>
              <a:buChar char=""/>
              <a:tabLst>
                <a:tab pos="337185" algn="l"/>
              </a:tabLst>
            </a:pPr>
            <a:r>
              <a:rPr sz="3200" b="1" spc="-40" dirty="0">
                <a:solidFill>
                  <a:srgbClr val="6F2F9F"/>
                </a:solidFill>
                <a:latin typeface="Arial"/>
                <a:cs typeface="Arial"/>
              </a:rPr>
              <a:t>Тизме</a:t>
            </a:r>
            <a:endParaRPr sz="3200"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6F2F9F"/>
              </a:buClr>
              <a:buFont typeface="Wingdings"/>
              <a:buChar char=""/>
            </a:pPr>
            <a:endParaRPr sz="3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6F2F9F"/>
              </a:buClr>
              <a:buFont typeface="Wingdings"/>
              <a:buChar char=""/>
            </a:pPr>
            <a:endParaRPr sz="3050">
              <a:latin typeface="Times New Roman"/>
              <a:cs typeface="Times New Roman"/>
            </a:endParaRPr>
          </a:p>
          <a:p>
            <a:pPr marL="336550" indent="-323850">
              <a:lnSpc>
                <a:spcPct val="100000"/>
              </a:lnSpc>
              <a:buSzPct val="96875"/>
              <a:buFont typeface="Wingdings"/>
              <a:buChar char=""/>
              <a:tabLst>
                <a:tab pos="337185" algn="l"/>
              </a:tabLst>
            </a:pPr>
            <a:r>
              <a:rPr sz="3200" b="1" dirty="0">
                <a:solidFill>
                  <a:srgbClr val="6F2F9F"/>
                </a:solidFill>
                <a:latin typeface="Arial"/>
                <a:cs typeface="Arial"/>
              </a:rPr>
              <a:t>Түздөө</a:t>
            </a:r>
            <a:endParaRPr sz="3200"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6F2F9F"/>
              </a:buClr>
              <a:buFont typeface="Wingdings"/>
              <a:buChar char=""/>
            </a:pPr>
            <a:endParaRPr sz="3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6F2F9F"/>
              </a:buClr>
              <a:buFont typeface="Wingdings"/>
              <a:buChar char=""/>
            </a:pPr>
            <a:endParaRPr sz="3000">
              <a:latin typeface="Times New Roman"/>
              <a:cs typeface="Times New Roman"/>
            </a:endParaRPr>
          </a:p>
          <a:p>
            <a:pPr marL="336550" indent="-323850">
              <a:lnSpc>
                <a:spcPct val="100000"/>
              </a:lnSpc>
              <a:buSzPct val="96875"/>
              <a:buFont typeface="Wingdings"/>
              <a:buChar char=""/>
              <a:tabLst>
                <a:tab pos="337185" algn="l"/>
              </a:tabLst>
            </a:pPr>
            <a:r>
              <a:rPr sz="3200" b="1" dirty="0">
                <a:solidFill>
                  <a:srgbClr val="6F2F9F"/>
                </a:solidFill>
                <a:latin typeface="Arial"/>
                <a:cs typeface="Arial"/>
              </a:rPr>
              <a:t>Интер</a:t>
            </a:r>
            <a:r>
              <a:rPr sz="3200" b="1" spc="-45" dirty="0">
                <a:solidFill>
                  <a:srgbClr val="6F2F9F"/>
                </a:solidFill>
                <a:latin typeface="Arial"/>
                <a:cs typeface="Arial"/>
              </a:rPr>
              <a:t>в</a:t>
            </a:r>
            <a:r>
              <a:rPr sz="3200" b="1" spc="-5" dirty="0">
                <a:solidFill>
                  <a:srgbClr val="6F2F9F"/>
                </a:solidFill>
                <a:latin typeface="Arial"/>
                <a:cs typeface="Arial"/>
              </a:rPr>
              <a:t>ал</a:t>
            </a:r>
            <a:endParaRPr sz="32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857161" y="1217273"/>
            <a:ext cx="4145915" cy="517525"/>
          </a:xfrm>
          <a:custGeom>
            <a:avLst/>
            <a:gdLst/>
            <a:ahLst/>
            <a:cxnLst/>
            <a:rect l="l" t="t" r="r" b="b"/>
            <a:pathLst>
              <a:path w="4145915" h="517525">
                <a:moveTo>
                  <a:pt x="109751" y="61899"/>
                </a:moveTo>
                <a:lnTo>
                  <a:pt x="75249" y="77492"/>
                </a:lnTo>
                <a:lnTo>
                  <a:pt x="105862" y="99873"/>
                </a:lnTo>
                <a:lnTo>
                  <a:pt x="4141558" y="517292"/>
                </a:lnTo>
                <a:lnTo>
                  <a:pt x="4145495" y="479446"/>
                </a:lnTo>
                <a:lnTo>
                  <a:pt x="109751" y="61899"/>
                </a:lnTo>
                <a:close/>
              </a:path>
              <a:path w="4145915" h="517525">
                <a:moveTo>
                  <a:pt x="157679" y="0"/>
                </a:moveTo>
                <a:lnTo>
                  <a:pt x="150304" y="1672"/>
                </a:lnTo>
                <a:lnTo>
                  <a:pt x="0" y="69744"/>
                </a:lnTo>
                <a:lnTo>
                  <a:pt x="133197" y="167026"/>
                </a:lnTo>
                <a:lnTo>
                  <a:pt x="140067" y="170213"/>
                </a:lnTo>
                <a:lnTo>
                  <a:pt x="147364" y="170519"/>
                </a:lnTo>
                <a:lnTo>
                  <a:pt x="154232" y="168062"/>
                </a:lnTo>
                <a:lnTo>
                  <a:pt x="159816" y="162962"/>
                </a:lnTo>
                <a:lnTo>
                  <a:pt x="162984" y="156081"/>
                </a:lnTo>
                <a:lnTo>
                  <a:pt x="163261" y="148770"/>
                </a:lnTo>
                <a:lnTo>
                  <a:pt x="160781" y="141888"/>
                </a:lnTo>
                <a:lnTo>
                  <a:pt x="155676" y="136292"/>
                </a:lnTo>
                <a:lnTo>
                  <a:pt x="105862" y="99873"/>
                </a:lnTo>
                <a:lnTo>
                  <a:pt x="35585" y="92604"/>
                </a:lnTo>
                <a:lnTo>
                  <a:pt x="39509" y="54631"/>
                </a:lnTo>
                <a:lnTo>
                  <a:pt x="125831" y="54631"/>
                </a:lnTo>
                <a:lnTo>
                  <a:pt x="166014" y="36470"/>
                </a:lnTo>
                <a:lnTo>
                  <a:pt x="172154" y="32004"/>
                </a:lnTo>
                <a:lnTo>
                  <a:pt x="175988" y="25786"/>
                </a:lnTo>
                <a:lnTo>
                  <a:pt x="177210" y="18593"/>
                </a:lnTo>
                <a:lnTo>
                  <a:pt x="175514" y="11197"/>
                </a:lnTo>
                <a:lnTo>
                  <a:pt x="171096" y="5083"/>
                </a:lnTo>
                <a:lnTo>
                  <a:pt x="164880" y="1244"/>
                </a:lnTo>
                <a:lnTo>
                  <a:pt x="157679" y="0"/>
                </a:lnTo>
                <a:close/>
              </a:path>
              <a:path w="4145915" h="517525">
                <a:moveTo>
                  <a:pt x="39509" y="54631"/>
                </a:moveTo>
                <a:lnTo>
                  <a:pt x="35585" y="92604"/>
                </a:lnTo>
                <a:lnTo>
                  <a:pt x="105862" y="99873"/>
                </a:lnTo>
                <a:lnTo>
                  <a:pt x="93661" y="90953"/>
                </a:lnTo>
                <a:lnTo>
                  <a:pt x="45465" y="90953"/>
                </a:lnTo>
                <a:lnTo>
                  <a:pt x="48844" y="58187"/>
                </a:lnTo>
                <a:lnTo>
                  <a:pt x="73879" y="58187"/>
                </a:lnTo>
                <a:lnTo>
                  <a:pt x="39509" y="54631"/>
                </a:lnTo>
                <a:close/>
              </a:path>
              <a:path w="4145915" h="517525">
                <a:moveTo>
                  <a:pt x="48844" y="58187"/>
                </a:moveTo>
                <a:lnTo>
                  <a:pt x="45465" y="90953"/>
                </a:lnTo>
                <a:lnTo>
                  <a:pt x="75249" y="77492"/>
                </a:lnTo>
                <a:lnTo>
                  <a:pt x="48844" y="58187"/>
                </a:lnTo>
                <a:close/>
              </a:path>
              <a:path w="4145915" h="517525">
                <a:moveTo>
                  <a:pt x="75249" y="77492"/>
                </a:moveTo>
                <a:lnTo>
                  <a:pt x="45465" y="90953"/>
                </a:lnTo>
                <a:lnTo>
                  <a:pt x="93661" y="90953"/>
                </a:lnTo>
                <a:lnTo>
                  <a:pt x="75249" y="77492"/>
                </a:lnTo>
                <a:close/>
              </a:path>
              <a:path w="4145915" h="517525">
                <a:moveTo>
                  <a:pt x="73879" y="58187"/>
                </a:moveTo>
                <a:lnTo>
                  <a:pt x="48844" y="58187"/>
                </a:lnTo>
                <a:lnTo>
                  <a:pt x="75249" y="77492"/>
                </a:lnTo>
                <a:lnTo>
                  <a:pt x="109751" y="61899"/>
                </a:lnTo>
                <a:lnTo>
                  <a:pt x="73879" y="58187"/>
                </a:lnTo>
                <a:close/>
              </a:path>
              <a:path w="4145915" h="517525">
                <a:moveTo>
                  <a:pt x="125831" y="54631"/>
                </a:moveTo>
                <a:lnTo>
                  <a:pt x="39509" y="54631"/>
                </a:lnTo>
                <a:lnTo>
                  <a:pt x="109751" y="61899"/>
                </a:lnTo>
                <a:lnTo>
                  <a:pt x="125831" y="54631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43813" y="1547241"/>
            <a:ext cx="4293870" cy="1741170"/>
          </a:xfrm>
          <a:custGeom>
            <a:avLst/>
            <a:gdLst/>
            <a:ahLst/>
            <a:cxnLst/>
            <a:rect l="l" t="t" r="r" b="b"/>
            <a:pathLst>
              <a:path w="4293870" h="1741170">
                <a:moveTo>
                  <a:pt x="107659" y="46915"/>
                </a:moveTo>
                <a:lnTo>
                  <a:pt x="70302" y="52609"/>
                </a:lnTo>
                <a:lnTo>
                  <a:pt x="93676" y="82368"/>
                </a:lnTo>
                <a:lnTo>
                  <a:pt x="4279341" y="1740789"/>
                </a:lnTo>
                <a:lnTo>
                  <a:pt x="4293311" y="1705356"/>
                </a:lnTo>
                <a:lnTo>
                  <a:pt x="107659" y="46915"/>
                </a:lnTo>
                <a:close/>
              </a:path>
              <a:path w="4293870" h="1741170">
                <a:moveTo>
                  <a:pt x="163106" y="0"/>
                </a:moveTo>
                <a:lnTo>
                  <a:pt x="0" y="24764"/>
                </a:lnTo>
                <a:lnTo>
                  <a:pt x="101866" y="154559"/>
                </a:lnTo>
                <a:lnTo>
                  <a:pt x="107619" y="159448"/>
                </a:lnTo>
                <a:lnTo>
                  <a:pt x="114568" y="161671"/>
                </a:lnTo>
                <a:lnTo>
                  <a:pt x="121853" y="161131"/>
                </a:lnTo>
                <a:lnTo>
                  <a:pt x="93676" y="82368"/>
                </a:lnTo>
                <a:lnTo>
                  <a:pt x="28105" y="56387"/>
                </a:lnTo>
                <a:lnTo>
                  <a:pt x="42138" y="20955"/>
                </a:lnTo>
                <a:lnTo>
                  <a:pt x="184554" y="20955"/>
                </a:lnTo>
                <a:lnTo>
                  <a:pt x="184797" y="15875"/>
                </a:lnTo>
                <a:lnTo>
                  <a:pt x="182206" y="8768"/>
                </a:lnTo>
                <a:lnTo>
                  <a:pt x="177261" y="3413"/>
                </a:lnTo>
                <a:lnTo>
                  <a:pt x="170662" y="319"/>
                </a:lnTo>
                <a:lnTo>
                  <a:pt x="163106" y="0"/>
                </a:lnTo>
                <a:close/>
              </a:path>
              <a:path w="4293870" h="1741170">
                <a:moveTo>
                  <a:pt x="42138" y="20955"/>
                </a:moveTo>
                <a:lnTo>
                  <a:pt x="28105" y="56387"/>
                </a:lnTo>
                <a:lnTo>
                  <a:pt x="93676" y="82368"/>
                </a:lnTo>
                <a:lnTo>
                  <a:pt x="74167" y="57531"/>
                </a:lnTo>
                <a:lnTo>
                  <a:pt x="38011" y="57531"/>
                </a:lnTo>
                <a:lnTo>
                  <a:pt x="50126" y="26924"/>
                </a:lnTo>
                <a:lnTo>
                  <a:pt x="57203" y="26924"/>
                </a:lnTo>
                <a:lnTo>
                  <a:pt x="42138" y="20955"/>
                </a:lnTo>
                <a:close/>
              </a:path>
              <a:path w="4293870" h="1741170">
                <a:moveTo>
                  <a:pt x="50126" y="26924"/>
                </a:moveTo>
                <a:lnTo>
                  <a:pt x="38011" y="57531"/>
                </a:lnTo>
                <a:lnTo>
                  <a:pt x="70302" y="52609"/>
                </a:lnTo>
                <a:lnTo>
                  <a:pt x="50126" y="26924"/>
                </a:lnTo>
                <a:close/>
              </a:path>
              <a:path w="4293870" h="1741170">
                <a:moveTo>
                  <a:pt x="70302" y="52609"/>
                </a:moveTo>
                <a:lnTo>
                  <a:pt x="38011" y="57531"/>
                </a:lnTo>
                <a:lnTo>
                  <a:pt x="74167" y="57531"/>
                </a:lnTo>
                <a:lnTo>
                  <a:pt x="70302" y="52609"/>
                </a:lnTo>
                <a:close/>
              </a:path>
              <a:path w="4293870" h="1741170">
                <a:moveTo>
                  <a:pt x="57203" y="26924"/>
                </a:moveTo>
                <a:lnTo>
                  <a:pt x="50126" y="26924"/>
                </a:lnTo>
                <a:lnTo>
                  <a:pt x="70302" y="52609"/>
                </a:lnTo>
                <a:lnTo>
                  <a:pt x="107659" y="46915"/>
                </a:lnTo>
                <a:lnTo>
                  <a:pt x="57203" y="26924"/>
                </a:lnTo>
                <a:close/>
              </a:path>
              <a:path w="4293870" h="1741170">
                <a:moveTo>
                  <a:pt x="184554" y="20955"/>
                </a:moveTo>
                <a:lnTo>
                  <a:pt x="42138" y="20955"/>
                </a:lnTo>
                <a:lnTo>
                  <a:pt x="107659" y="46915"/>
                </a:lnTo>
                <a:lnTo>
                  <a:pt x="168833" y="37592"/>
                </a:lnTo>
                <a:lnTo>
                  <a:pt x="184554" y="20955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071751" y="2591825"/>
            <a:ext cx="2861945" cy="697230"/>
          </a:xfrm>
          <a:custGeom>
            <a:avLst/>
            <a:gdLst/>
            <a:ahLst/>
            <a:cxnLst/>
            <a:rect l="l" t="t" r="r" b="b"/>
            <a:pathLst>
              <a:path w="2861945" h="697229">
                <a:moveTo>
                  <a:pt x="109810" y="56097"/>
                </a:moveTo>
                <a:lnTo>
                  <a:pt x="73890" y="67684"/>
                </a:lnTo>
                <a:lnTo>
                  <a:pt x="101695" y="93311"/>
                </a:lnTo>
                <a:lnTo>
                  <a:pt x="2853563" y="696839"/>
                </a:lnTo>
                <a:lnTo>
                  <a:pt x="2861691" y="659628"/>
                </a:lnTo>
                <a:lnTo>
                  <a:pt x="109810" y="56097"/>
                </a:lnTo>
                <a:close/>
              </a:path>
              <a:path w="2861945" h="697229">
                <a:moveTo>
                  <a:pt x="164562" y="0"/>
                </a:moveTo>
                <a:lnTo>
                  <a:pt x="157099" y="879"/>
                </a:lnTo>
                <a:lnTo>
                  <a:pt x="0" y="51552"/>
                </a:lnTo>
                <a:lnTo>
                  <a:pt x="121412" y="163312"/>
                </a:lnTo>
                <a:lnTo>
                  <a:pt x="127887" y="167223"/>
                </a:lnTo>
                <a:lnTo>
                  <a:pt x="135112" y="168312"/>
                </a:lnTo>
                <a:lnTo>
                  <a:pt x="142218" y="166616"/>
                </a:lnTo>
                <a:lnTo>
                  <a:pt x="101695" y="93311"/>
                </a:lnTo>
                <a:lnTo>
                  <a:pt x="32893" y="78222"/>
                </a:lnTo>
                <a:lnTo>
                  <a:pt x="41021" y="41011"/>
                </a:lnTo>
                <a:lnTo>
                  <a:pt x="156578" y="41011"/>
                </a:lnTo>
                <a:lnTo>
                  <a:pt x="168782" y="37074"/>
                </a:lnTo>
                <a:lnTo>
                  <a:pt x="175385" y="33397"/>
                </a:lnTo>
                <a:lnTo>
                  <a:pt x="179879" y="27660"/>
                </a:lnTo>
                <a:lnTo>
                  <a:pt x="181873" y="20661"/>
                </a:lnTo>
                <a:lnTo>
                  <a:pt x="180975" y="13198"/>
                </a:lnTo>
                <a:lnTo>
                  <a:pt x="177297" y="6576"/>
                </a:lnTo>
                <a:lnTo>
                  <a:pt x="171561" y="2037"/>
                </a:lnTo>
                <a:lnTo>
                  <a:pt x="164562" y="0"/>
                </a:lnTo>
                <a:close/>
              </a:path>
              <a:path w="2861945" h="697229">
                <a:moveTo>
                  <a:pt x="41021" y="41011"/>
                </a:moveTo>
                <a:lnTo>
                  <a:pt x="32893" y="78222"/>
                </a:lnTo>
                <a:lnTo>
                  <a:pt x="101695" y="93311"/>
                </a:lnTo>
                <a:lnTo>
                  <a:pt x="84772" y="77714"/>
                </a:lnTo>
                <a:lnTo>
                  <a:pt x="42799" y="77714"/>
                </a:lnTo>
                <a:lnTo>
                  <a:pt x="49911" y="45583"/>
                </a:lnTo>
                <a:lnTo>
                  <a:pt x="61867" y="45583"/>
                </a:lnTo>
                <a:lnTo>
                  <a:pt x="41021" y="41011"/>
                </a:lnTo>
                <a:close/>
              </a:path>
              <a:path w="2861945" h="697229">
                <a:moveTo>
                  <a:pt x="49911" y="45583"/>
                </a:moveTo>
                <a:lnTo>
                  <a:pt x="42799" y="77714"/>
                </a:lnTo>
                <a:lnTo>
                  <a:pt x="73890" y="67684"/>
                </a:lnTo>
                <a:lnTo>
                  <a:pt x="49911" y="45583"/>
                </a:lnTo>
                <a:close/>
              </a:path>
              <a:path w="2861945" h="697229">
                <a:moveTo>
                  <a:pt x="73890" y="67684"/>
                </a:moveTo>
                <a:lnTo>
                  <a:pt x="42799" y="77714"/>
                </a:lnTo>
                <a:lnTo>
                  <a:pt x="84772" y="77714"/>
                </a:lnTo>
                <a:lnTo>
                  <a:pt x="73890" y="67684"/>
                </a:lnTo>
                <a:close/>
              </a:path>
              <a:path w="2861945" h="697229">
                <a:moveTo>
                  <a:pt x="61867" y="45583"/>
                </a:moveTo>
                <a:lnTo>
                  <a:pt x="49911" y="45583"/>
                </a:lnTo>
                <a:lnTo>
                  <a:pt x="73890" y="67684"/>
                </a:lnTo>
                <a:lnTo>
                  <a:pt x="109810" y="56097"/>
                </a:lnTo>
                <a:lnTo>
                  <a:pt x="61867" y="45583"/>
                </a:lnTo>
                <a:close/>
              </a:path>
              <a:path w="2861945" h="697229">
                <a:moveTo>
                  <a:pt x="156578" y="41011"/>
                </a:moveTo>
                <a:lnTo>
                  <a:pt x="41021" y="41011"/>
                </a:lnTo>
                <a:lnTo>
                  <a:pt x="109810" y="56097"/>
                </a:lnTo>
                <a:lnTo>
                  <a:pt x="156578" y="41011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571878" y="4153542"/>
            <a:ext cx="3361054" cy="581660"/>
          </a:xfrm>
          <a:custGeom>
            <a:avLst/>
            <a:gdLst/>
            <a:ahLst/>
            <a:cxnLst/>
            <a:rect l="l" t="t" r="r" b="b"/>
            <a:pathLst>
              <a:path w="3361054" h="581660">
                <a:moveTo>
                  <a:pt x="109967" y="59650"/>
                </a:moveTo>
                <a:lnTo>
                  <a:pt x="74788" y="73715"/>
                </a:lnTo>
                <a:lnTo>
                  <a:pt x="104217" y="97345"/>
                </a:lnTo>
                <a:lnTo>
                  <a:pt x="3354959" y="581525"/>
                </a:lnTo>
                <a:lnTo>
                  <a:pt x="3360547" y="543806"/>
                </a:lnTo>
                <a:lnTo>
                  <a:pt x="109967" y="59650"/>
                </a:lnTo>
                <a:close/>
              </a:path>
              <a:path w="3361054" h="581660">
                <a:moveTo>
                  <a:pt x="160730" y="0"/>
                </a:moveTo>
                <a:lnTo>
                  <a:pt x="153289" y="1389"/>
                </a:lnTo>
                <a:lnTo>
                  <a:pt x="0" y="62603"/>
                </a:lnTo>
                <a:lnTo>
                  <a:pt x="128778" y="165854"/>
                </a:lnTo>
                <a:lnTo>
                  <a:pt x="135465" y="169271"/>
                </a:lnTo>
                <a:lnTo>
                  <a:pt x="142747" y="169854"/>
                </a:lnTo>
                <a:lnTo>
                  <a:pt x="149744" y="167675"/>
                </a:lnTo>
                <a:lnTo>
                  <a:pt x="104217" y="97345"/>
                </a:lnTo>
                <a:lnTo>
                  <a:pt x="34671" y="86987"/>
                </a:lnTo>
                <a:lnTo>
                  <a:pt x="40259" y="49268"/>
                </a:lnTo>
                <a:lnTo>
                  <a:pt x="135937" y="49268"/>
                </a:lnTo>
                <a:lnTo>
                  <a:pt x="167385" y="36695"/>
                </a:lnTo>
                <a:lnTo>
                  <a:pt x="173714" y="32593"/>
                </a:lnTo>
                <a:lnTo>
                  <a:pt x="177815" y="26550"/>
                </a:lnTo>
                <a:lnTo>
                  <a:pt x="179369" y="19389"/>
                </a:lnTo>
                <a:lnTo>
                  <a:pt x="178053" y="11930"/>
                </a:lnTo>
                <a:lnTo>
                  <a:pt x="173898" y="5603"/>
                </a:lnTo>
                <a:lnTo>
                  <a:pt x="167862" y="1516"/>
                </a:lnTo>
                <a:lnTo>
                  <a:pt x="160730" y="0"/>
                </a:lnTo>
                <a:close/>
              </a:path>
              <a:path w="3361054" h="581660">
                <a:moveTo>
                  <a:pt x="40259" y="49268"/>
                </a:moveTo>
                <a:lnTo>
                  <a:pt x="34671" y="86987"/>
                </a:lnTo>
                <a:lnTo>
                  <a:pt x="104217" y="97345"/>
                </a:lnTo>
                <a:lnTo>
                  <a:pt x="89893" y="85844"/>
                </a:lnTo>
                <a:lnTo>
                  <a:pt x="44450" y="85844"/>
                </a:lnTo>
                <a:lnTo>
                  <a:pt x="49403" y="53332"/>
                </a:lnTo>
                <a:lnTo>
                  <a:pt x="67544" y="53332"/>
                </a:lnTo>
                <a:lnTo>
                  <a:pt x="40259" y="49268"/>
                </a:lnTo>
                <a:close/>
              </a:path>
              <a:path w="3361054" h="581660">
                <a:moveTo>
                  <a:pt x="49403" y="53332"/>
                </a:moveTo>
                <a:lnTo>
                  <a:pt x="44450" y="85844"/>
                </a:lnTo>
                <a:lnTo>
                  <a:pt x="74788" y="73715"/>
                </a:lnTo>
                <a:lnTo>
                  <a:pt x="49403" y="53332"/>
                </a:lnTo>
                <a:close/>
              </a:path>
              <a:path w="3361054" h="581660">
                <a:moveTo>
                  <a:pt x="74788" y="73715"/>
                </a:moveTo>
                <a:lnTo>
                  <a:pt x="44450" y="85844"/>
                </a:lnTo>
                <a:lnTo>
                  <a:pt x="89893" y="85844"/>
                </a:lnTo>
                <a:lnTo>
                  <a:pt x="74788" y="73715"/>
                </a:lnTo>
                <a:close/>
              </a:path>
              <a:path w="3361054" h="581660">
                <a:moveTo>
                  <a:pt x="67544" y="53332"/>
                </a:moveTo>
                <a:lnTo>
                  <a:pt x="49403" y="53332"/>
                </a:lnTo>
                <a:lnTo>
                  <a:pt x="74788" y="73715"/>
                </a:lnTo>
                <a:lnTo>
                  <a:pt x="109967" y="59650"/>
                </a:lnTo>
                <a:lnTo>
                  <a:pt x="67544" y="53332"/>
                </a:lnTo>
                <a:close/>
              </a:path>
              <a:path w="3361054" h="581660">
                <a:moveTo>
                  <a:pt x="135937" y="49268"/>
                </a:moveTo>
                <a:lnTo>
                  <a:pt x="40259" y="49268"/>
                </a:lnTo>
                <a:lnTo>
                  <a:pt x="109967" y="59650"/>
                </a:lnTo>
                <a:lnTo>
                  <a:pt x="135937" y="49268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215326" y="1500377"/>
            <a:ext cx="3727450" cy="3229610"/>
          </a:xfrm>
          <a:custGeom>
            <a:avLst/>
            <a:gdLst/>
            <a:ahLst/>
            <a:cxnLst/>
            <a:rect l="l" t="t" r="r" b="b"/>
            <a:pathLst>
              <a:path w="3727450" h="3229610">
                <a:moveTo>
                  <a:pt x="57190" y="49456"/>
                </a:moveTo>
                <a:lnTo>
                  <a:pt x="69464" y="85314"/>
                </a:lnTo>
                <a:lnTo>
                  <a:pt x="3702367" y="3229102"/>
                </a:lnTo>
                <a:lnTo>
                  <a:pt x="3727259" y="3200273"/>
                </a:lnTo>
                <a:lnTo>
                  <a:pt x="94329" y="56418"/>
                </a:lnTo>
                <a:lnTo>
                  <a:pt x="57190" y="49456"/>
                </a:lnTo>
                <a:close/>
              </a:path>
              <a:path w="3727450" h="3229610">
                <a:moveTo>
                  <a:pt x="0" y="0"/>
                </a:moveTo>
                <a:lnTo>
                  <a:pt x="53352" y="156083"/>
                </a:lnTo>
                <a:lnTo>
                  <a:pt x="57152" y="162589"/>
                </a:lnTo>
                <a:lnTo>
                  <a:pt x="62985" y="166989"/>
                </a:lnTo>
                <a:lnTo>
                  <a:pt x="70047" y="168888"/>
                </a:lnTo>
                <a:lnTo>
                  <a:pt x="77533" y="167894"/>
                </a:lnTo>
                <a:lnTo>
                  <a:pt x="84042" y="164070"/>
                </a:lnTo>
                <a:lnTo>
                  <a:pt x="88455" y="158257"/>
                </a:lnTo>
                <a:lnTo>
                  <a:pt x="90392" y="151231"/>
                </a:lnTo>
                <a:lnTo>
                  <a:pt x="89471" y="143763"/>
                </a:lnTo>
                <a:lnTo>
                  <a:pt x="69464" y="85314"/>
                </a:lnTo>
                <a:lnTo>
                  <a:pt x="16078" y="39116"/>
                </a:lnTo>
                <a:lnTo>
                  <a:pt x="41021" y="10287"/>
                </a:lnTo>
                <a:lnTo>
                  <a:pt x="54942" y="10287"/>
                </a:lnTo>
                <a:lnTo>
                  <a:pt x="0" y="0"/>
                </a:lnTo>
                <a:close/>
              </a:path>
              <a:path w="3727450" h="3229610">
                <a:moveTo>
                  <a:pt x="41021" y="10287"/>
                </a:moveTo>
                <a:lnTo>
                  <a:pt x="16078" y="39116"/>
                </a:lnTo>
                <a:lnTo>
                  <a:pt x="69464" y="85314"/>
                </a:lnTo>
                <a:lnTo>
                  <a:pt x="57190" y="49456"/>
                </a:lnTo>
                <a:lnTo>
                  <a:pt x="25069" y="43434"/>
                </a:lnTo>
                <a:lnTo>
                  <a:pt x="46609" y="18542"/>
                </a:lnTo>
                <a:lnTo>
                  <a:pt x="50560" y="18542"/>
                </a:lnTo>
                <a:lnTo>
                  <a:pt x="41021" y="10287"/>
                </a:lnTo>
                <a:close/>
              </a:path>
              <a:path w="3727450" h="3229610">
                <a:moveTo>
                  <a:pt x="54942" y="10287"/>
                </a:moveTo>
                <a:lnTo>
                  <a:pt x="41021" y="10287"/>
                </a:lnTo>
                <a:lnTo>
                  <a:pt x="94329" y="56418"/>
                </a:lnTo>
                <a:lnTo>
                  <a:pt x="155130" y="67818"/>
                </a:lnTo>
                <a:lnTo>
                  <a:pt x="162675" y="67687"/>
                </a:lnTo>
                <a:lnTo>
                  <a:pt x="169386" y="64770"/>
                </a:lnTo>
                <a:lnTo>
                  <a:pt x="174525" y="59566"/>
                </a:lnTo>
                <a:lnTo>
                  <a:pt x="177355" y="52577"/>
                </a:lnTo>
                <a:lnTo>
                  <a:pt x="177242" y="45033"/>
                </a:lnTo>
                <a:lnTo>
                  <a:pt x="174355" y="38322"/>
                </a:lnTo>
                <a:lnTo>
                  <a:pt x="169158" y="33182"/>
                </a:lnTo>
                <a:lnTo>
                  <a:pt x="162115" y="30352"/>
                </a:lnTo>
                <a:lnTo>
                  <a:pt x="54942" y="10287"/>
                </a:lnTo>
                <a:close/>
              </a:path>
              <a:path w="3727450" h="3229610">
                <a:moveTo>
                  <a:pt x="50560" y="18542"/>
                </a:moveTo>
                <a:lnTo>
                  <a:pt x="46609" y="18542"/>
                </a:lnTo>
                <a:lnTo>
                  <a:pt x="57190" y="49456"/>
                </a:lnTo>
                <a:lnTo>
                  <a:pt x="94329" y="56418"/>
                </a:lnTo>
                <a:lnTo>
                  <a:pt x="50560" y="18542"/>
                </a:lnTo>
                <a:close/>
              </a:path>
              <a:path w="3727450" h="3229610">
                <a:moveTo>
                  <a:pt x="46609" y="18542"/>
                </a:moveTo>
                <a:lnTo>
                  <a:pt x="25069" y="43434"/>
                </a:lnTo>
                <a:lnTo>
                  <a:pt x="57190" y="49456"/>
                </a:lnTo>
                <a:lnTo>
                  <a:pt x="46609" y="18542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84988" y="2429255"/>
            <a:ext cx="4780788" cy="36454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025139" y="187452"/>
            <a:ext cx="3294888" cy="67818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889504" y="105155"/>
            <a:ext cx="3564636" cy="93878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072383" y="214884"/>
            <a:ext cx="3200399" cy="58369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072383" y="214884"/>
            <a:ext cx="3200400" cy="584200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22860" rIns="0" bIns="0" rtlCol="0">
            <a:spAutoFit/>
          </a:bodyPr>
          <a:lstStyle/>
          <a:p>
            <a:pPr marL="103505">
              <a:lnSpc>
                <a:spcPct val="100000"/>
              </a:lnSpc>
              <a:spcBef>
                <a:spcPts val="180"/>
              </a:spcBef>
            </a:pPr>
            <a:r>
              <a:rPr dirty="0">
                <a:solidFill>
                  <a:srgbClr val="C00000"/>
                </a:solidFill>
              </a:rPr>
              <a:t>Сызык,</a:t>
            </a:r>
            <a:r>
              <a:rPr spc="-55" dirty="0">
                <a:solidFill>
                  <a:srgbClr val="C00000"/>
                </a:solidFill>
              </a:rPr>
              <a:t> </a:t>
            </a:r>
            <a:r>
              <a:rPr dirty="0">
                <a:solidFill>
                  <a:srgbClr val="C00000"/>
                </a:solidFill>
              </a:rPr>
              <a:t>контур</a:t>
            </a:r>
          </a:p>
        </p:txBody>
      </p:sp>
      <p:sp>
        <p:nvSpPr>
          <p:cNvPr id="7" name="object 7"/>
          <p:cNvSpPr/>
          <p:nvPr/>
        </p:nvSpPr>
        <p:spPr>
          <a:xfrm>
            <a:off x="5954267" y="1330452"/>
            <a:ext cx="2441447" cy="61722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836920" y="1263396"/>
            <a:ext cx="2654807" cy="832103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001511" y="1357883"/>
            <a:ext cx="2346960" cy="522732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6001511" y="1357883"/>
            <a:ext cx="2346960" cy="523240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24765" rIns="0" bIns="0" rtlCol="0">
            <a:spAutoFit/>
          </a:bodyPr>
          <a:lstStyle/>
          <a:p>
            <a:pPr marL="91440">
              <a:lnSpc>
                <a:spcPct val="100000"/>
              </a:lnSpc>
              <a:spcBef>
                <a:spcPts val="195"/>
              </a:spcBef>
            </a:pPr>
            <a:r>
              <a:rPr sz="2800" b="1" spc="-5" dirty="0">
                <a:solidFill>
                  <a:srgbClr val="6F2F9F"/>
                </a:solidFill>
                <a:latin typeface="Arial"/>
                <a:cs typeface="Arial"/>
              </a:rPr>
              <a:t>Калыңдыгы</a:t>
            </a:r>
            <a:endParaRPr sz="28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5954267" y="3235451"/>
            <a:ext cx="1434084" cy="61722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853684" y="3179064"/>
            <a:ext cx="1635252" cy="832104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001511" y="3262884"/>
            <a:ext cx="1339595" cy="522731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6001511" y="3262884"/>
            <a:ext cx="1339850" cy="523240"/>
          </a:xfrm>
          <a:custGeom>
            <a:avLst/>
            <a:gdLst/>
            <a:ahLst/>
            <a:cxnLst/>
            <a:rect l="l" t="t" r="r" b="b"/>
            <a:pathLst>
              <a:path w="1339850" h="523239">
                <a:moveTo>
                  <a:pt x="0" y="522731"/>
                </a:moveTo>
                <a:lnTo>
                  <a:pt x="1339595" y="522731"/>
                </a:lnTo>
                <a:lnTo>
                  <a:pt x="1339595" y="0"/>
                </a:lnTo>
                <a:lnTo>
                  <a:pt x="0" y="0"/>
                </a:lnTo>
                <a:lnTo>
                  <a:pt x="0" y="522731"/>
                </a:lnTo>
                <a:close/>
              </a:path>
            </a:pathLst>
          </a:custGeom>
          <a:ln w="9144">
            <a:solidFill>
              <a:srgbClr val="97B85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954267" y="2378964"/>
            <a:ext cx="1962912" cy="617220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853684" y="2322576"/>
            <a:ext cx="2154936" cy="832103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001511" y="2406395"/>
            <a:ext cx="1868424" cy="522731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001511" y="2406395"/>
            <a:ext cx="1868805" cy="523240"/>
          </a:xfrm>
          <a:custGeom>
            <a:avLst/>
            <a:gdLst/>
            <a:ahLst/>
            <a:cxnLst/>
            <a:rect l="l" t="t" r="r" b="b"/>
            <a:pathLst>
              <a:path w="1868804" h="523239">
                <a:moveTo>
                  <a:pt x="0" y="522731"/>
                </a:moveTo>
                <a:lnTo>
                  <a:pt x="1868424" y="522731"/>
                </a:lnTo>
                <a:lnTo>
                  <a:pt x="1868424" y="0"/>
                </a:lnTo>
                <a:lnTo>
                  <a:pt x="0" y="0"/>
                </a:lnTo>
                <a:lnTo>
                  <a:pt x="0" y="522731"/>
                </a:lnTo>
                <a:close/>
              </a:path>
            </a:pathLst>
          </a:custGeom>
          <a:ln w="9144">
            <a:solidFill>
              <a:srgbClr val="97B85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6001511" y="2430272"/>
            <a:ext cx="1864360" cy="13093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74015" indent="-282575">
              <a:lnSpc>
                <a:spcPct val="100000"/>
              </a:lnSpc>
              <a:spcBef>
                <a:spcPts val="95"/>
              </a:spcBef>
              <a:buSzPct val="96428"/>
              <a:buFont typeface="Wingdings"/>
              <a:buChar char=""/>
              <a:tabLst>
                <a:tab pos="374650" algn="l"/>
              </a:tabLst>
            </a:pPr>
            <a:r>
              <a:rPr sz="2800" b="1" spc="-10" dirty="0">
                <a:solidFill>
                  <a:srgbClr val="6F2F9F"/>
                </a:solidFill>
                <a:latin typeface="Arial"/>
                <a:cs typeface="Arial"/>
              </a:rPr>
              <a:t>Штрихи</a:t>
            </a:r>
            <a:endParaRPr sz="2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5"/>
              </a:spcBef>
              <a:buClr>
                <a:srgbClr val="6F2F9F"/>
              </a:buClr>
              <a:buFont typeface="Wingdings"/>
              <a:buChar char=""/>
            </a:pPr>
            <a:endParaRPr sz="2900">
              <a:latin typeface="Times New Roman"/>
              <a:cs typeface="Times New Roman"/>
            </a:endParaRPr>
          </a:p>
          <a:p>
            <a:pPr marL="374015" indent="-282575">
              <a:lnSpc>
                <a:spcPct val="100000"/>
              </a:lnSpc>
              <a:buSzPct val="96428"/>
              <a:buFont typeface="Wingdings"/>
              <a:buChar char=""/>
              <a:tabLst>
                <a:tab pos="374650" algn="l"/>
              </a:tabLst>
            </a:pPr>
            <a:r>
              <a:rPr sz="2800" b="1" spc="-35" dirty="0">
                <a:solidFill>
                  <a:srgbClr val="6F2F9F"/>
                </a:solidFill>
                <a:latin typeface="Arial"/>
                <a:cs typeface="Arial"/>
              </a:rPr>
              <a:t>Тиби</a:t>
            </a:r>
            <a:endParaRPr sz="2800">
              <a:latin typeface="Arial"/>
              <a:cs typeface="Arial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5954267" y="4235196"/>
            <a:ext cx="1383791" cy="618744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5853684" y="4178808"/>
            <a:ext cx="1588008" cy="832103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001511" y="4262628"/>
            <a:ext cx="1289304" cy="524256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6001511" y="4262628"/>
            <a:ext cx="1289685" cy="524510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37465" rIns="0" bIns="0" rtlCol="0">
            <a:spAutoFit/>
          </a:bodyPr>
          <a:lstStyle/>
          <a:p>
            <a:pPr marL="374015" indent="-282575">
              <a:lnSpc>
                <a:spcPct val="100000"/>
              </a:lnSpc>
              <a:spcBef>
                <a:spcPts val="295"/>
              </a:spcBef>
              <a:buSzPct val="96428"/>
              <a:buFont typeface="Wingdings"/>
              <a:buChar char=""/>
              <a:tabLst>
                <a:tab pos="374650" algn="l"/>
              </a:tabLst>
            </a:pPr>
            <a:r>
              <a:rPr sz="2800" b="1" spc="-5" dirty="0">
                <a:solidFill>
                  <a:srgbClr val="6F2F9F"/>
                </a:solidFill>
                <a:latin typeface="Arial"/>
                <a:cs typeface="Arial"/>
              </a:rPr>
              <a:t>Түсү</a:t>
            </a:r>
            <a:endParaRPr sz="2800">
              <a:latin typeface="Arial"/>
              <a:cs typeface="Arial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5954267" y="5378196"/>
            <a:ext cx="1504188" cy="618744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5853684" y="5321808"/>
            <a:ext cx="1709927" cy="832104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6001511" y="5405628"/>
            <a:ext cx="1409699" cy="524256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6001511" y="5405628"/>
            <a:ext cx="1409700" cy="524510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37465" rIns="0" bIns="0" rtlCol="0">
            <a:spAutoFit/>
          </a:bodyPr>
          <a:lstStyle/>
          <a:p>
            <a:pPr marL="374015" indent="-282575">
              <a:lnSpc>
                <a:spcPct val="100000"/>
              </a:lnSpc>
              <a:spcBef>
                <a:spcPts val="295"/>
              </a:spcBef>
              <a:buSzPct val="96428"/>
              <a:buFont typeface="Wingdings"/>
              <a:buChar char=""/>
              <a:tabLst>
                <a:tab pos="374650" algn="l"/>
              </a:tabLst>
            </a:pPr>
            <a:r>
              <a:rPr sz="2800" b="1" spc="-10" dirty="0">
                <a:solidFill>
                  <a:srgbClr val="6F2F9F"/>
                </a:solidFill>
                <a:latin typeface="Arial"/>
                <a:cs typeface="Arial"/>
              </a:rPr>
              <a:t>Жебе</a:t>
            </a:r>
            <a:endParaRPr sz="2800">
              <a:latin typeface="Arial"/>
              <a:cs typeface="Arial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4639690" y="1612391"/>
            <a:ext cx="1374775" cy="2531745"/>
          </a:xfrm>
          <a:custGeom>
            <a:avLst/>
            <a:gdLst/>
            <a:ahLst/>
            <a:cxnLst/>
            <a:rect l="l" t="t" r="r" b="b"/>
            <a:pathLst>
              <a:path w="1374775" h="2531745">
                <a:moveTo>
                  <a:pt x="22225" y="2390775"/>
                </a:moveTo>
                <a:lnTo>
                  <a:pt x="14224" y="2391156"/>
                </a:lnTo>
                <a:lnTo>
                  <a:pt x="6223" y="2391410"/>
                </a:lnTo>
                <a:lnTo>
                  <a:pt x="0" y="2398141"/>
                </a:lnTo>
                <a:lnTo>
                  <a:pt x="254" y="2406015"/>
                </a:lnTo>
                <a:lnTo>
                  <a:pt x="4699" y="2531364"/>
                </a:lnTo>
                <a:lnTo>
                  <a:pt x="34806" y="2512949"/>
                </a:lnTo>
                <a:lnTo>
                  <a:pt x="30987" y="2512949"/>
                </a:lnTo>
                <a:lnTo>
                  <a:pt x="5461" y="2499233"/>
                </a:lnTo>
                <a:lnTo>
                  <a:pt x="30868" y="2451979"/>
                </a:lnTo>
                <a:lnTo>
                  <a:pt x="29210" y="2405126"/>
                </a:lnTo>
                <a:lnTo>
                  <a:pt x="28956" y="2397125"/>
                </a:lnTo>
                <a:lnTo>
                  <a:pt x="22225" y="2390775"/>
                </a:lnTo>
                <a:close/>
              </a:path>
              <a:path w="1374775" h="2531745">
                <a:moveTo>
                  <a:pt x="30868" y="2451979"/>
                </a:moveTo>
                <a:lnTo>
                  <a:pt x="5461" y="2499233"/>
                </a:lnTo>
                <a:lnTo>
                  <a:pt x="30987" y="2512949"/>
                </a:lnTo>
                <a:lnTo>
                  <a:pt x="34948" y="2505583"/>
                </a:lnTo>
                <a:lnTo>
                  <a:pt x="32766" y="2505583"/>
                </a:lnTo>
                <a:lnTo>
                  <a:pt x="10668" y="2493772"/>
                </a:lnTo>
                <a:lnTo>
                  <a:pt x="31887" y="2480776"/>
                </a:lnTo>
                <a:lnTo>
                  <a:pt x="30868" y="2451979"/>
                </a:lnTo>
                <a:close/>
              </a:path>
              <a:path w="1374775" h="2531745">
                <a:moveTo>
                  <a:pt x="103250" y="2437003"/>
                </a:moveTo>
                <a:lnTo>
                  <a:pt x="96520" y="2441194"/>
                </a:lnTo>
                <a:lnTo>
                  <a:pt x="56337" y="2465802"/>
                </a:lnTo>
                <a:lnTo>
                  <a:pt x="30987" y="2512949"/>
                </a:lnTo>
                <a:lnTo>
                  <a:pt x="34806" y="2512949"/>
                </a:lnTo>
                <a:lnTo>
                  <a:pt x="111633" y="2465959"/>
                </a:lnTo>
                <a:lnTo>
                  <a:pt x="118363" y="2461768"/>
                </a:lnTo>
                <a:lnTo>
                  <a:pt x="120523" y="2452878"/>
                </a:lnTo>
                <a:lnTo>
                  <a:pt x="116332" y="2446020"/>
                </a:lnTo>
                <a:lnTo>
                  <a:pt x="112268" y="2439162"/>
                </a:lnTo>
                <a:lnTo>
                  <a:pt x="103250" y="2437003"/>
                </a:lnTo>
                <a:close/>
              </a:path>
              <a:path w="1374775" h="2531745">
                <a:moveTo>
                  <a:pt x="31887" y="2480776"/>
                </a:moveTo>
                <a:lnTo>
                  <a:pt x="10668" y="2493772"/>
                </a:lnTo>
                <a:lnTo>
                  <a:pt x="32766" y="2505583"/>
                </a:lnTo>
                <a:lnTo>
                  <a:pt x="31887" y="2480776"/>
                </a:lnTo>
                <a:close/>
              </a:path>
              <a:path w="1374775" h="2531745">
                <a:moveTo>
                  <a:pt x="56337" y="2465802"/>
                </a:moveTo>
                <a:lnTo>
                  <a:pt x="31887" y="2480776"/>
                </a:lnTo>
                <a:lnTo>
                  <a:pt x="32766" y="2505583"/>
                </a:lnTo>
                <a:lnTo>
                  <a:pt x="34948" y="2505583"/>
                </a:lnTo>
                <a:lnTo>
                  <a:pt x="56337" y="2465802"/>
                </a:lnTo>
                <a:close/>
              </a:path>
              <a:path w="1374775" h="2531745">
                <a:moveTo>
                  <a:pt x="1349248" y="0"/>
                </a:moveTo>
                <a:lnTo>
                  <a:pt x="30868" y="2451979"/>
                </a:lnTo>
                <a:lnTo>
                  <a:pt x="31887" y="2480776"/>
                </a:lnTo>
                <a:lnTo>
                  <a:pt x="56337" y="2465802"/>
                </a:lnTo>
                <a:lnTo>
                  <a:pt x="1374775" y="13716"/>
                </a:lnTo>
                <a:lnTo>
                  <a:pt x="1349248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3143123" y="3511422"/>
            <a:ext cx="2859405" cy="401320"/>
          </a:xfrm>
          <a:custGeom>
            <a:avLst/>
            <a:gdLst/>
            <a:ahLst/>
            <a:cxnLst/>
            <a:rect l="l" t="t" r="r" b="b"/>
            <a:pathLst>
              <a:path w="2859404" h="401320">
                <a:moveTo>
                  <a:pt x="106679" y="267334"/>
                </a:moveTo>
                <a:lnTo>
                  <a:pt x="100329" y="272160"/>
                </a:lnTo>
                <a:lnTo>
                  <a:pt x="0" y="347344"/>
                </a:lnTo>
                <a:lnTo>
                  <a:pt x="122300" y="400812"/>
                </a:lnTo>
                <a:lnTo>
                  <a:pt x="130810" y="397509"/>
                </a:lnTo>
                <a:lnTo>
                  <a:pt x="137160" y="382777"/>
                </a:lnTo>
                <a:lnTo>
                  <a:pt x="133857" y="374269"/>
                </a:lnTo>
                <a:lnTo>
                  <a:pt x="97736" y="358520"/>
                </a:lnTo>
                <a:lnTo>
                  <a:pt x="30225" y="358520"/>
                </a:lnTo>
                <a:lnTo>
                  <a:pt x="26924" y="329691"/>
                </a:lnTo>
                <a:lnTo>
                  <a:pt x="80126" y="323491"/>
                </a:lnTo>
                <a:lnTo>
                  <a:pt x="124078" y="290449"/>
                </a:lnTo>
                <a:lnTo>
                  <a:pt x="125349" y="281431"/>
                </a:lnTo>
                <a:lnTo>
                  <a:pt x="120650" y="274954"/>
                </a:lnTo>
                <a:lnTo>
                  <a:pt x="115824" y="268604"/>
                </a:lnTo>
                <a:lnTo>
                  <a:pt x="106679" y="267334"/>
                </a:lnTo>
                <a:close/>
              </a:path>
              <a:path w="2859404" h="401320">
                <a:moveTo>
                  <a:pt x="80126" y="323491"/>
                </a:moveTo>
                <a:lnTo>
                  <a:pt x="26924" y="329691"/>
                </a:lnTo>
                <a:lnTo>
                  <a:pt x="30225" y="358520"/>
                </a:lnTo>
                <a:lnTo>
                  <a:pt x="55281" y="355600"/>
                </a:lnTo>
                <a:lnTo>
                  <a:pt x="37337" y="355600"/>
                </a:lnTo>
                <a:lnTo>
                  <a:pt x="34416" y="330834"/>
                </a:lnTo>
                <a:lnTo>
                  <a:pt x="70340" y="330834"/>
                </a:lnTo>
                <a:lnTo>
                  <a:pt x="80126" y="323491"/>
                </a:lnTo>
                <a:close/>
              </a:path>
              <a:path w="2859404" h="401320">
                <a:moveTo>
                  <a:pt x="83525" y="352307"/>
                </a:moveTo>
                <a:lnTo>
                  <a:pt x="30225" y="358520"/>
                </a:lnTo>
                <a:lnTo>
                  <a:pt x="97736" y="358520"/>
                </a:lnTo>
                <a:lnTo>
                  <a:pt x="83525" y="352307"/>
                </a:lnTo>
                <a:close/>
              </a:path>
              <a:path w="2859404" h="401320">
                <a:moveTo>
                  <a:pt x="34416" y="330834"/>
                </a:moveTo>
                <a:lnTo>
                  <a:pt x="37337" y="355600"/>
                </a:lnTo>
                <a:lnTo>
                  <a:pt x="57114" y="340759"/>
                </a:lnTo>
                <a:lnTo>
                  <a:pt x="34416" y="330834"/>
                </a:lnTo>
                <a:close/>
              </a:path>
              <a:path w="2859404" h="401320">
                <a:moveTo>
                  <a:pt x="57114" y="340759"/>
                </a:moveTo>
                <a:lnTo>
                  <a:pt x="37337" y="355600"/>
                </a:lnTo>
                <a:lnTo>
                  <a:pt x="55281" y="355600"/>
                </a:lnTo>
                <a:lnTo>
                  <a:pt x="83525" y="352307"/>
                </a:lnTo>
                <a:lnTo>
                  <a:pt x="57114" y="340759"/>
                </a:lnTo>
                <a:close/>
              </a:path>
              <a:path w="2859404" h="401320">
                <a:moveTo>
                  <a:pt x="2855976" y="0"/>
                </a:moveTo>
                <a:lnTo>
                  <a:pt x="80126" y="323491"/>
                </a:lnTo>
                <a:lnTo>
                  <a:pt x="57114" y="340759"/>
                </a:lnTo>
                <a:lnTo>
                  <a:pt x="83525" y="352307"/>
                </a:lnTo>
                <a:lnTo>
                  <a:pt x="2859278" y="28701"/>
                </a:lnTo>
                <a:lnTo>
                  <a:pt x="2855976" y="0"/>
                </a:lnTo>
                <a:close/>
              </a:path>
              <a:path w="2859404" h="401320">
                <a:moveTo>
                  <a:pt x="70340" y="330834"/>
                </a:moveTo>
                <a:lnTo>
                  <a:pt x="34416" y="330834"/>
                </a:lnTo>
                <a:lnTo>
                  <a:pt x="57114" y="340759"/>
                </a:lnTo>
                <a:lnTo>
                  <a:pt x="70340" y="330834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000442" y="3881120"/>
            <a:ext cx="5003165" cy="848994"/>
          </a:xfrm>
          <a:custGeom>
            <a:avLst/>
            <a:gdLst/>
            <a:ahLst/>
            <a:cxnLst/>
            <a:rect l="l" t="t" r="r" b="b"/>
            <a:pathLst>
              <a:path w="5003165" h="848995">
                <a:moveTo>
                  <a:pt x="83547" y="46937"/>
                </a:moveTo>
                <a:lnTo>
                  <a:pt x="56715" y="57413"/>
                </a:lnTo>
                <a:lnTo>
                  <a:pt x="79098" y="75645"/>
                </a:lnTo>
                <a:lnTo>
                  <a:pt x="4998529" y="848613"/>
                </a:lnTo>
                <a:lnTo>
                  <a:pt x="5002974" y="820038"/>
                </a:lnTo>
                <a:lnTo>
                  <a:pt x="83547" y="46937"/>
                </a:lnTo>
                <a:close/>
              </a:path>
              <a:path w="5003165" h="848995">
                <a:moveTo>
                  <a:pt x="124244" y="0"/>
                </a:moveTo>
                <a:lnTo>
                  <a:pt x="0" y="48513"/>
                </a:lnTo>
                <a:lnTo>
                  <a:pt x="103378" y="132841"/>
                </a:lnTo>
                <a:lnTo>
                  <a:pt x="112496" y="131825"/>
                </a:lnTo>
                <a:lnTo>
                  <a:pt x="117551" y="125602"/>
                </a:lnTo>
                <a:lnTo>
                  <a:pt x="122605" y="119506"/>
                </a:lnTo>
                <a:lnTo>
                  <a:pt x="121678" y="110362"/>
                </a:lnTo>
                <a:lnTo>
                  <a:pt x="79098" y="75645"/>
                </a:lnTo>
                <a:lnTo>
                  <a:pt x="26047" y="67309"/>
                </a:lnTo>
                <a:lnTo>
                  <a:pt x="30543" y="38607"/>
                </a:lnTo>
                <a:lnTo>
                  <a:pt x="104884" y="38607"/>
                </a:lnTo>
                <a:lnTo>
                  <a:pt x="134772" y="26923"/>
                </a:lnTo>
                <a:lnTo>
                  <a:pt x="138455" y="18541"/>
                </a:lnTo>
                <a:lnTo>
                  <a:pt x="135547" y="11175"/>
                </a:lnTo>
                <a:lnTo>
                  <a:pt x="132638" y="3682"/>
                </a:lnTo>
                <a:lnTo>
                  <a:pt x="124244" y="0"/>
                </a:lnTo>
                <a:close/>
              </a:path>
              <a:path w="5003165" h="848995">
                <a:moveTo>
                  <a:pt x="30543" y="38607"/>
                </a:moveTo>
                <a:lnTo>
                  <a:pt x="26047" y="67309"/>
                </a:lnTo>
                <a:lnTo>
                  <a:pt x="79098" y="75645"/>
                </a:lnTo>
                <a:lnTo>
                  <a:pt x="67774" y="66420"/>
                </a:lnTo>
                <a:lnTo>
                  <a:pt x="33642" y="66420"/>
                </a:lnTo>
                <a:lnTo>
                  <a:pt x="37528" y="41782"/>
                </a:lnTo>
                <a:lnTo>
                  <a:pt x="50746" y="41782"/>
                </a:lnTo>
                <a:lnTo>
                  <a:pt x="30543" y="38607"/>
                </a:lnTo>
                <a:close/>
              </a:path>
              <a:path w="5003165" h="848995">
                <a:moveTo>
                  <a:pt x="37528" y="41782"/>
                </a:moveTo>
                <a:lnTo>
                  <a:pt x="33642" y="66420"/>
                </a:lnTo>
                <a:lnTo>
                  <a:pt x="56715" y="57413"/>
                </a:lnTo>
                <a:lnTo>
                  <a:pt x="37528" y="41782"/>
                </a:lnTo>
                <a:close/>
              </a:path>
              <a:path w="5003165" h="848995">
                <a:moveTo>
                  <a:pt x="56715" y="57413"/>
                </a:moveTo>
                <a:lnTo>
                  <a:pt x="33642" y="66420"/>
                </a:lnTo>
                <a:lnTo>
                  <a:pt x="67774" y="66420"/>
                </a:lnTo>
                <a:lnTo>
                  <a:pt x="56715" y="57413"/>
                </a:lnTo>
                <a:close/>
              </a:path>
              <a:path w="5003165" h="848995">
                <a:moveTo>
                  <a:pt x="50746" y="41782"/>
                </a:moveTo>
                <a:lnTo>
                  <a:pt x="37528" y="41782"/>
                </a:lnTo>
                <a:lnTo>
                  <a:pt x="56715" y="57413"/>
                </a:lnTo>
                <a:lnTo>
                  <a:pt x="83547" y="46937"/>
                </a:lnTo>
                <a:lnTo>
                  <a:pt x="50746" y="41782"/>
                </a:lnTo>
                <a:close/>
              </a:path>
              <a:path w="5003165" h="848995">
                <a:moveTo>
                  <a:pt x="104884" y="38607"/>
                </a:moveTo>
                <a:lnTo>
                  <a:pt x="30543" y="38607"/>
                </a:lnTo>
                <a:lnTo>
                  <a:pt x="83547" y="46937"/>
                </a:lnTo>
                <a:lnTo>
                  <a:pt x="104884" y="38607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500377" y="2654173"/>
            <a:ext cx="4505960" cy="1657350"/>
          </a:xfrm>
          <a:custGeom>
            <a:avLst/>
            <a:gdLst/>
            <a:ahLst/>
            <a:cxnLst/>
            <a:rect l="l" t="t" r="r" b="b"/>
            <a:pathLst>
              <a:path w="4505960" h="1657350">
                <a:moveTo>
                  <a:pt x="94741" y="1529460"/>
                </a:moveTo>
                <a:lnTo>
                  <a:pt x="85597" y="1530350"/>
                </a:lnTo>
                <a:lnTo>
                  <a:pt x="0" y="1632584"/>
                </a:lnTo>
                <a:lnTo>
                  <a:pt x="131064" y="1656841"/>
                </a:lnTo>
                <a:lnTo>
                  <a:pt x="138684" y="1651634"/>
                </a:lnTo>
                <a:lnTo>
                  <a:pt x="140080" y="1643760"/>
                </a:lnTo>
                <a:lnTo>
                  <a:pt x="141506" y="1636395"/>
                </a:lnTo>
                <a:lnTo>
                  <a:pt x="31877" y="1636395"/>
                </a:lnTo>
                <a:lnTo>
                  <a:pt x="22097" y="1609216"/>
                </a:lnTo>
                <a:lnTo>
                  <a:pt x="72364" y="1591135"/>
                </a:lnTo>
                <a:lnTo>
                  <a:pt x="102615" y="1554988"/>
                </a:lnTo>
                <a:lnTo>
                  <a:pt x="107822" y="1548891"/>
                </a:lnTo>
                <a:lnTo>
                  <a:pt x="106934" y="1539747"/>
                </a:lnTo>
                <a:lnTo>
                  <a:pt x="100837" y="1534668"/>
                </a:lnTo>
                <a:lnTo>
                  <a:pt x="94741" y="1529460"/>
                </a:lnTo>
                <a:close/>
              </a:path>
              <a:path w="4505960" h="1657350">
                <a:moveTo>
                  <a:pt x="72364" y="1591135"/>
                </a:moveTo>
                <a:lnTo>
                  <a:pt x="22097" y="1609216"/>
                </a:lnTo>
                <a:lnTo>
                  <a:pt x="31877" y="1636395"/>
                </a:lnTo>
                <a:lnTo>
                  <a:pt x="43880" y="1632077"/>
                </a:lnTo>
                <a:lnTo>
                  <a:pt x="38100" y="1632077"/>
                </a:lnTo>
                <a:lnTo>
                  <a:pt x="29590" y="1608582"/>
                </a:lnTo>
                <a:lnTo>
                  <a:pt x="57763" y="1608582"/>
                </a:lnTo>
                <a:lnTo>
                  <a:pt x="72364" y="1591135"/>
                </a:lnTo>
                <a:close/>
              </a:path>
              <a:path w="4505960" h="1657350">
                <a:moveTo>
                  <a:pt x="82174" y="1618302"/>
                </a:moveTo>
                <a:lnTo>
                  <a:pt x="31877" y="1636395"/>
                </a:lnTo>
                <a:lnTo>
                  <a:pt x="141506" y="1636395"/>
                </a:lnTo>
                <a:lnTo>
                  <a:pt x="141604" y="1635887"/>
                </a:lnTo>
                <a:lnTo>
                  <a:pt x="136397" y="1628266"/>
                </a:lnTo>
                <a:lnTo>
                  <a:pt x="82174" y="1618302"/>
                </a:lnTo>
                <a:close/>
              </a:path>
              <a:path w="4505960" h="1657350">
                <a:moveTo>
                  <a:pt x="29590" y="1608582"/>
                </a:moveTo>
                <a:lnTo>
                  <a:pt x="38100" y="1632077"/>
                </a:lnTo>
                <a:lnTo>
                  <a:pt x="53988" y="1613091"/>
                </a:lnTo>
                <a:lnTo>
                  <a:pt x="29590" y="1608582"/>
                </a:lnTo>
                <a:close/>
              </a:path>
              <a:path w="4505960" h="1657350">
                <a:moveTo>
                  <a:pt x="53988" y="1613091"/>
                </a:moveTo>
                <a:lnTo>
                  <a:pt x="38100" y="1632077"/>
                </a:lnTo>
                <a:lnTo>
                  <a:pt x="43880" y="1632077"/>
                </a:lnTo>
                <a:lnTo>
                  <a:pt x="82174" y="1618302"/>
                </a:lnTo>
                <a:lnTo>
                  <a:pt x="53988" y="1613091"/>
                </a:lnTo>
                <a:close/>
              </a:path>
              <a:path w="4505960" h="1657350">
                <a:moveTo>
                  <a:pt x="4495673" y="0"/>
                </a:moveTo>
                <a:lnTo>
                  <a:pt x="72364" y="1591135"/>
                </a:lnTo>
                <a:lnTo>
                  <a:pt x="53988" y="1613091"/>
                </a:lnTo>
                <a:lnTo>
                  <a:pt x="82174" y="1618302"/>
                </a:lnTo>
                <a:lnTo>
                  <a:pt x="4505452" y="27177"/>
                </a:lnTo>
                <a:lnTo>
                  <a:pt x="4495673" y="0"/>
                </a:lnTo>
                <a:close/>
              </a:path>
              <a:path w="4505960" h="1657350">
                <a:moveTo>
                  <a:pt x="57763" y="1608582"/>
                </a:moveTo>
                <a:lnTo>
                  <a:pt x="29590" y="1608582"/>
                </a:lnTo>
                <a:lnTo>
                  <a:pt x="53988" y="1613091"/>
                </a:lnTo>
                <a:lnTo>
                  <a:pt x="57763" y="1608582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572198" y="4319523"/>
            <a:ext cx="5433060" cy="1362710"/>
          </a:xfrm>
          <a:custGeom>
            <a:avLst/>
            <a:gdLst/>
            <a:ahLst/>
            <a:cxnLst/>
            <a:rect l="l" t="t" r="r" b="b"/>
            <a:pathLst>
              <a:path w="5433060" h="1362710">
                <a:moveTo>
                  <a:pt x="83427" y="43567"/>
                </a:moveTo>
                <a:lnTo>
                  <a:pt x="55840" y="51822"/>
                </a:lnTo>
                <a:lnTo>
                  <a:pt x="76625" y="71759"/>
                </a:lnTo>
                <a:lnTo>
                  <a:pt x="5426011" y="1362456"/>
                </a:lnTo>
                <a:lnTo>
                  <a:pt x="5432742" y="1334300"/>
                </a:lnTo>
                <a:lnTo>
                  <a:pt x="83427" y="43567"/>
                </a:lnTo>
                <a:close/>
              </a:path>
              <a:path w="5433060" h="1362710">
                <a:moveTo>
                  <a:pt x="127762" y="0"/>
                </a:moveTo>
                <a:lnTo>
                  <a:pt x="0" y="38353"/>
                </a:lnTo>
                <a:lnTo>
                  <a:pt x="90462" y="125221"/>
                </a:lnTo>
                <a:lnTo>
                  <a:pt x="96227" y="130682"/>
                </a:lnTo>
                <a:lnTo>
                  <a:pt x="105397" y="130556"/>
                </a:lnTo>
                <a:lnTo>
                  <a:pt x="110934" y="124713"/>
                </a:lnTo>
                <a:lnTo>
                  <a:pt x="116471" y="118999"/>
                </a:lnTo>
                <a:lnTo>
                  <a:pt x="116281" y="109855"/>
                </a:lnTo>
                <a:lnTo>
                  <a:pt x="76625" y="71759"/>
                </a:lnTo>
                <a:lnTo>
                  <a:pt x="24498" y="59181"/>
                </a:lnTo>
                <a:lnTo>
                  <a:pt x="31292" y="30987"/>
                </a:lnTo>
                <a:lnTo>
                  <a:pt x="125469" y="30987"/>
                </a:lnTo>
                <a:lnTo>
                  <a:pt x="136080" y="27812"/>
                </a:lnTo>
                <a:lnTo>
                  <a:pt x="140423" y="19684"/>
                </a:lnTo>
                <a:lnTo>
                  <a:pt x="138125" y="12064"/>
                </a:lnTo>
                <a:lnTo>
                  <a:pt x="135826" y="4318"/>
                </a:lnTo>
                <a:lnTo>
                  <a:pt x="127762" y="0"/>
                </a:lnTo>
                <a:close/>
              </a:path>
              <a:path w="5433060" h="1362710">
                <a:moveTo>
                  <a:pt x="31292" y="30987"/>
                </a:moveTo>
                <a:lnTo>
                  <a:pt x="24498" y="59181"/>
                </a:lnTo>
                <a:lnTo>
                  <a:pt x="76625" y="71759"/>
                </a:lnTo>
                <a:lnTo>
                  <a:pt x="63248" y="58927"/>
                </a:lnTo>
                <a:lnTo>
                  <a:pt x="32092" y="58927"/>
                </a:lnTo>
                <a:lnTo>
                  <a:pt x="37960" y="34670"/>
                </a:lnTo>
                <a:lnTo>
                  <a:pt x="46556" y="34670"/>
                </a:lnTo>
                <a:lnTo>
                  <a:pt x="31292" y="30987"/>
                </a:lnTo>
                <a:close/>
              </a:path>
              <a:path w="5433060" h="1362710">
                <a:moveTo>
                  <a:pt x="37960" y="34670"/>
                </a:moveTo>
                <a:lnTo>
                  <a:pt x="32092" y="58927"/>
                </a:lnTo>
                <a:lnTo>
                  <a:pt x="55840" y="51822"/>
                </a:lnTo>
                <a:lnTo>
                  <a:pt x="37960" y="34670"/>
                </a:lnTo>
                <a:close/>
              </a:path>
              <a:path w="5433060" h="1362710">
                <a:moveTo>
                  <a:pt x="55840" y="51822"/>
                </a:moveTo>
                <a:lnTo>
                  <a:pt x="32092" y="58927"/>
                </a:lnTo>
                <a:lnTo>
                  <a:pt x="63248" y="58927"/>
                </a:lnTo>
                <a:lnTo>
                  <a:pt x="55840" y="51822"/>
                </a:lnTo>
                <a:close/>
              </a:path>
              <a:path w="5433060" h="1362710">
                <a:moveTo>
                  <a:pt x="46556" y="34670"/>
                </a:moveTo>
                <a:lnTo>
                  <a:pt x="37960" y="34670"/>
                </a:lnTo>
                <a:lnTo>
                  <a:pt x="55840" y="51822"/>
                </a:lnTo>
                <a:lnTo>
                  <a:pt x="83427" y="43567"/>
                </a:lnTo>
                <a:lnTo>
                  <a:pt x="46556" y="34670"/>
                </a:lnTo>
                <a:close/>
              </a:path>
              <a:path w="5433060" h="1362710">
                <a:moveTo>
                  <a:pt x="125469" y="30987"/>
                </a:moveTo>
                <a:lnTo>
                  <a:pt x="31292" y="30987"/>
                </a:lnTo>
                <a:lnTo>
                  <a:pt x="83427" y="43567"/>
                </a:lnTo>
                <a:lnTo>
                  <a:pt x="125469" y="30987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428244" y="214884"/>
            <a:ext cx="2278380" cy="2214372"/>
          </a:xfrm>
          <a:prstGeom prst="rect">
            <a:avLst/>
          </a:prstGeom>
          <a:blipFill>
            <a:blip r:embed="rId2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429005" y="319277"/>
            <a:ext cx="929640" cy="143510"/>
          </a:xfrm>
          <a:custGeom>
            <a:avLst/>
            <a:gdLst/>
            <a:ahLst/>
            <a:cxnLst/>
            <a:rect l="l" t="t" r="r" b="b"/>
            <a:pathLst>
              <a:path w="929640" h="143509">
                <a:moveTo>
                  <a:pt x="0" y="23875"/>
                </a:moveTo>
                <a:lnTo>
                  <a:pt x="1876" y="14573"/>
                </a:lnTo>
                <a:lnTo>
                  <a:pt x="6994" y="6985"/>
                </a:lnTo>
                <a:lnTo>
                  <a:pt x="14583" y="1873"/>
                </a:lnTo>
                <a:lnTo>
                  <a:pt x="23875" y="0"/>
                </a:lnTo>
                <a:lnTo>
                  <a:pt x="905763" y="0"/>
                </a:lnTo>
                <a:lnTo>
                  <a:pt x="915066" y="1873"/>
                </a:lnTo>
                <a:lnTo>
                  <a:pt x="922654" y="6985"/>
                </a:lnTo>
                <a:lnTo>
                  <a:pt x="927766" y="14573"/>
                </a:lnTo>
                <a:lnTo>
                  <a:pt x="929640" y="23875"/>
                </a:lnTo>
                <a:lnTo>
                  <a:pt x="929640" y="119380"/>
                </a:lnTo>
                <a:lnTo>
                  <a:pt x="927766" y="128682"/>
                </a:lnTo>
                <a:lnTo>
                  <a:pt x="922655" y="136271"/>
                </a:lnTo>
                <a:lnTo>
                  <a:pt x="915066" y="141382"/>
                </a:lnTo>
                <a:lnTo>
                  <a:pt x="905763" y="143256"/>
                </a:lnTo>
                <a:lnTo>
                  <a:pt x="23875" y="143256"/>
                </a:lnTo>
                <a:lnTo>
                  <a:pt x="14583" y="141382"/>
                </a:lnTo>
                <a:lnTo>
                  <a:pt x="6994" y="136271"/>
                </a:lnTo>
                <a:lnTo>
                  <a:pt x="1876" y="128682"/>
                </a:lnTo>
                <a:lnTo>
                  <a:pt x="0" y="119380"/>
                </a:lnTo>
                <a:lnTo>
                  <a:pt x="0" y="23875"/>
                </a:lnTo>
                <a:close/>
              </a:path>
            </a:pathLst>
          </a:custGeom>
          <a:ln w="25907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666744" y="257556"/>
            <a:ext cx="1667255" cy="67970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863340" y="187452"/>
            <a:ext cx="1272539" cy="93878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713988" y="284988"/>
            <a:ext cx="1572767" cy="58521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713988" y="284988"/>
            <a:ext cx="1572895" cy="585470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34925" rIns="0" bIns="0" rtlCol="0">
            <a:spAutoFit/>
          </a:bodyPr>
          <a:lstStyle/>
          <a:p>
            <a:pPr marL="436245">
              <a:lnSpc>
                <a:spcPct val="100000"/>
              </a:lnSpc>
              <a:spcBef>
                <a:spcPts val="275"/>
              </a:spcBef>
            </a:pPr>
            <a:r>
              <a:rPr sz="3200" b="1" dirty="0">
                <a:solidFill>
                  <a:srgbClr val="FF0000"/>
                </a:solidFill>
                <a:latin typeface="Arial"/>
                <a:cs typeface="Arial"/>
              </a:rPr>
              <a:t>Түс</a:t>
            </a:r>
            <a:endParaRPr sz="32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3381755" y="900683"/>
            <a:ext cx="2308860" cy="104851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339084" y="844296"/>
            <a:ext cx="2392680" cy="125882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429000" y="928116"/>
            <a:ext cx="2214372" cy="954024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3429000" y="928116"/>
            <a:ext cx="2214880" cy="954405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36830" rIns="0" bIns="0" rtlCol="0">
            <a:spAutoFit/>
          </a:bodyPr>
          <a:lstStyle/>
          <a:p>
            <a:pPr marL="167005" marR="158115" indent="496570">
              <a:lnSpc>
                <a:spcPct val="100000"/>
              </a:lnSpc>
              <a:spcBef>
                <a:spcPts val="290"/>
              </a:spcBef>
            </a:pPr>
            <a:r>
              <a:rPr sz="2800" b="1" spc="-5" dirty="0">
                <a:solidFill>
                  <a:srgbClr val="0000FF"/>
                </a:solidFill>
                <a:latin typeface="Arial"/>
                <a:cs typeface="Arial"/>
              </a:rPr>
              <a:t>Боёо  ык</a:t>
            </a:r>
            <a:r>
              <a:rPr sz="2800" b="1" spc="-40" dirty="0">
                <a:solidFill>
                  <a:srgbClr val="0000FF"/>
                </a:solidFill>
                <a:latin typeface="Arial"/>
                <a:cs typeface="Arial"/>
              </a:rPr>
              <a:t>м</a:t>
            </a:r>
            <a:r>
              <a:rPr sz="2800" b="1" spc="-10" dirty="0">
                <a:solidFill>
                  <a:srgbClr val="0000FF"/>
                </a:solidFill>
                <a:latin typeface="Arial"/>
                <a:cs typeface="Arial"/>
              </a:rPr>
              <a:t>ал</a:t>
            </a:r>
            <a:r>
              <a:rPr sz="2800" b="1" dirty="0">
                <a:solidFill>
                  <a:srgbClr val="0000FF"/>
                </a:solidFill>
                <a:latin typeface="Arial"/>
                <a:cs typeface="Arial"/>
              </a:rPr>
              <a:t>а</a:t>
            </a:r>
            <a:r>
              <a:rPr sz="2800" b="1" spc="-5" dirty="0">
                <a:solidFill>
                  <a:srgbClr val="0000FF"/>
                </a:solidFill>
                <a:latin typeface="Arial"/>
                <a:cs typeface="Arial"/>
              </a:rPr>
              <a:t>ры</a:t>
            </a:r>
            <a:endParaRPr sz="28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5948171" y="3233926"/>
            <a:ext cx="3195828" cy="3560064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143244" y="3429000"/>
            <a:ext cx="2717292" cy="297180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89915" y="19811"/>
            <a:ext cx="3272028" cy="3587496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84988" y="214884"/>
            <a:ext cx="2683764" cy="2999232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9811" y="3162300"/>
            <a:ext cx="3302508" cy="3592067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14884" y="3357371"/>
            <a:ext cx="2714243" cy="3003804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942076" y="19811"/>
            <a:ext cx="3201924" cy="3587496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137147" y="214884"/>
            <a:ext cx="2697479" cy="2999232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3525011" y="2758439"/>
            <a:ext cx="3238499" cy="617220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3785615" y="2702051"/>
            <a:ext cx="3058667" cy="832103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3572255" y="2785872"/>
            <a:ext cx="3144011" cy="522731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572255" y="2785872"/>
            <a:ext cx="3144520" cy="523240"/>
          </a:xfrm>
          <a:custGeom>
            <a:avLst/>
            <a:gdLst/>
            <a:ahLst/>
            <a:cxnLst/>
            <a:rect l="l" t="t" r="r" b="b"/>
            <a:pathLst>
              <a:path w="3144520" h="523239">
                <a:moveTo>
                  <a:pt x="0" y="522731"/>
                </a:moveTo>
                <a:lnTo>
                  <a:pt x="3144011" y="522731"/>
                </a:lnTo>
                <a:lnTo>
                  <a:pt x="3144011" y="0"/>
                </a:lnTo>
                <a:lnTo>
                  <a:pt x="0" y="0"/>
                </a:lnTo>
                <a:lnTo>
                  <a:pt x="0" y="522731"/>
                </a:lnTo>
                <a:close/>
              </a:path>
            </a:pathLst>
          </a:custGeom>
          <a:ln w="9144">
            <a:solidFill>
              <a:srgbClr val="97B85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4013961" y="2810636"/>
            <a:ext cx="259207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 indent="-124460">
              <a:lnSpc>
                <a:spcPct val="100000"/>
              </a:lnSpc>
              <a:spcBef>
                <a:spcPts val="95"/>
              </a:spcBef>
              <a:buSzPct val="96428"/>
              <a:buFont typeface="Arial"/>
              <a:buChar char="•"/>
              <a:tabLst>
                <a:tab pos="137795" algn="l"/>
              </a:tabLst>
            </a:pPr>
            <a:r>
              <a:rPr sz="2800" b="1" spc="-5" dirty="0">
                <a:solidFill>
                  <a:srgbClr val="6F2F9F"/>
                </a:solidFill>
                <a:latin typeface="Arial"/>
                <a:cs typeface="Arial"/>
              </a:rPr>
              <a:t>Фондук</a:t>
            </a:r>
            <a:r>
              <a:rPr sz="2800" b="1" spc="-40" dirty="0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sz="2800" b="1" spc="-5" dirty="0">
                <a:solidFill>
                  <a:srgbClr val="6F2F9F"/>
                </a:solidFill>
                <a:latin typeface="Arial"/>
                <a:cs typeface="Arial"/>
              </a:rPr>
              <a:t>сүрөт</a:t>
            </a:r>
            <a:endParaRPr sz="2800">
              <a:latin typeface="Arial"/>
              <a:cs typeface="Arial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2095500" y="2043683"/>
            <a:ext cx="2348483" cy="618744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356104" y="1987295"/>
            <a:ext cx="2176272" cy="832103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2142744" y="2071116"/>
            <a:ext cx="2253996" cy="524255"/>
          </a:xfrm>
          <a:prstGeom prst="rect">
            <a:avLst/>
          </a:prstGeom>
          <a:blipFill>
            <a:blip r:embed="rId2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2142744" y="2071116"/>
            <a:ext cx="2254250" cy="524510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36830" rIns="0" bIns="0" rtlCol="0">
            <a:spAutoFit/>
          </a:bodyPr>
          <a:lstStyle/>
          <a:p>
            <a:pPr marL="579755" indent="-125095">
              <a:lnSpc>
                <a:spcPct val="100000"/>
              </a:lnSpc>
              <a:spcBef>
                <a:spcPts val="290"/>
              </a:spcBef>
              <a:buSzPct val="96428"/>
              <a:buFont typeface="Arial"/>
              <a:buChar char="•"/>
              <a:tabLst>
                <a:tab pos="580390" algn="l"/>
              </a:tabLst>
            </a:pPr>
            <a:r>
              <a:rPr sz="2800" b="1" spc="-30" dirty="0">
                <a:solidFill>
                  <a:srgbClr val="6F2F9F"/>
                </a:solidFill>
                <a:latin typeface="Arial"/>
                <a:cs typeface="Arial"/>
              </a:rPr>
              <a:t>Текстура</a:t>
            </a:r>
            <a:endParaRPr sz="280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2167127" y="4831079"/>
            <a:ext cx="3023616" cy="617219"/>
          </a:xfrm>
          <a:prstGeom prst="rect">
            <a:avLst/>
          </a:prstGeom>
          <a:blipFill>
            <a:blip r:embed="rId2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427732" y="4774691"/>
            <a:ext cx="2820923" cy="832104"/>
          </a:xfrm>
          <a:prstGeom prst="rect">
            <a:avLst/>
          </a:prstGeom>
          <a:blipFill>
            <a:blip r:embed="rId2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214372" y="4858511"/>
            <a:ext cx="2929128" cy="522731"/>
          </a:xfrm>
          <a:prstGeom prst="rect">
            <a:avLst/>
          </a:prstGeom>
          <a:blipFill>
            <a:blip r:embed="rId2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2214372" y="4858511"/>
            <a:ext cx="2929255" cy="523240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36195" rIns="0" bIns="0" rtlCol="0">
            <a:spAutoFit/>
          </a:bodyPr>
          <a:lstStyle/>
          <a:p>
            <a:pPr marL="579120" indent="-124460">
              <a:lnSpc>
                <a:spcPct val="100000"/>
              </a:lnSpc>
              <a:spcBef>
                <a:spcPts val="285"/>
              </a:spcBef>
              <a:buSzPct val="96428"/>
              <a:buFont typeface="Arial"/>
              <a:buChar char="•"/>
              <a:tabLst>
                <a:tab pos="579755" algn="l"/>
              </a:tabLst>
            </a:pPr>
            <a:r>
              <a:rPr sz="2800" b="1" spc="-15" dirty="0">
                <a:solidFill>
                  <a:srgbClr val="6F2F9F"/>
                </a:solidFill>
                <a:latin typeface="Arial"/>
                <a:cs typeface="Arial"/>
              </a:rPr>
              <a:t>Градиенттик</a:t>
            </a:r>
            <a:endParaRPr sz="280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4096511" y="5521452"/>
            <a:ext cx="3630167" cy="617220"/>
          </a:xfrm>
          <a:prstGeom prst="rect">
            <a:avLst/>
          </a:prstGeom>
          <a:blipFill>
            <a:blip r:embed="rId2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4357115" y="5454396"/>
            <a:ext cx="3445764" cy="832104"/>
          </a:xfrm>
          <a:prstGeom prst="rect">
            <a:avLst/>
          </a:prstGeom>
          <a:blipFill>
            <a:blip r:embed="rId2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4143755" y="5548884"/>
            <a:ext cx="3535679" cy="522731"/>
          </a:xfrm>
          <a:prstGeom prst="rect">
            <a:avLst/>
          </a:prstGeom>
          <a:blipFill>
            <a:blip r:embed="rId2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 txBox="1"/>
          <p:nvPr/>
        </p:nvSpPr>
        <p:spPr>
          <a:xfrm>
            <a:off x="4143755" y="5548884"/>
            <a:ext cx="3535679" cy="523240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26669" rIns="0" bIns="0" rtlCol="0">
            <a:spAutoFit/>
          </a:bodyPr>
          <a:lstStyle/>
          <a:p>
            <a:pPr marL="579120" indent="-125095">
              <a:lnSpc>
                <a:spcPct val="100000"/>
              </a:lnSpc>
              <a:spcBef>
                <a:spcPts val="209"/>
              </a:spcBef>
              <a:buSzPct val="96428"/>
              <a:buFont typeface="Arial"/>
              <a:buChar char="•"/>
              <a:tabLst>
                <a:tab pos="579755" algn="l"/>
              </a:tabLst>
            </a:pPr>
            <a:r>
              <a:rPr sz="2800" b="1" spc="-15" dirty="0">
                <a:solidFill>
                  <a:srgbClr val="6F2F9F"/>
                </a:solidFill>
                <a:latin typeface="Arial"/>
                <a:cs typeface="Arial"/>
              </a:rPr>
              <a:t>Оймо-чиймелер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56615" y="428244"/>
            <a:ext cx="2610612" cy="58201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381755" y="187452"/>
            <a:ext cx="2165604" cy="67818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364991" y="115823"/>
            <a:ext cx="2199132" cy="93878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429000" y="214884"/>
            <a:ext cx="2071116" cy="58369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429000" y="214884"/>
            <a:ext cx="2071370" cy="584200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33655" rIns="0" bIns="0" rtlCol="0">
            <a:spAutoFit/>
          </a:bodyPr>
          <a:lstStyle/>
          <a:p>
            <a:pPr marL="223520">
              <a:lnSpc>
                <a:spcPct val="100000"/>
              </a:lnSpc>
              <a:spcBef>
                <a:spcPts val="265"/>
              </a:spcBef>
            </a:pPr>
            <a:r>
              <a:rPr spc="-10" dirty="0">
                <a:solidFill>
                  <a:srgbClr val="FF0000"/>
                </a:solidFill>
              </a:rPr>
              <a:t>Эффект</a:t>
            </a:r>
          </a:p>
        </p:txBody>
      </p:sp>
      <p:sp>
        <p:nvSpPr>
          <p:cNvPr id="7" name="object 7"/>
          <p:cNvSpPr/>
          <p:nvPr/>
        </p:nvSpPr>
        <p:spPr>
          <a:xfrm>
            <a:off x="5024628" y="2043683"/>
            <a:ext cx="3640835" cy="277215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924044" y="1987295"/>
            <a:ext cx="3717036" cy="2965704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071871" y="2071116"/>
            <a:ext cx="3546348" cy="2677668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071871" y="2071116"/>
            <a:ext cx="3546475" cy="2677795"/>
          </a:xfrm>
          <a:custGeom>
            <a:avLst/>
            <a:gdLst/>
            <a:ahLst/>
            <a:cxnLst/>
            <a:rect l="l" t="t" r="r" b="b"/>
            <a:pathLst>
              <a:path w="3546475" h="2677795">
                <a:moveTo>
                  <a:pt x="0" y="2677668"/>
                </a:moveTo>
                <a:lnTo>
                  <a:pt x="3546348" y="2677668"/>
                </a:lnTo>
                <a:lnTo>
                  <a:pt x="3546348" y="0"/>
                </a:lnTo>
                <a:lnTo>
                  <a:pt x="0" y="0"/>
                </a:lnTo>
                <a:lnTo>
                  <a:pt x="0" y="2677668"/>
                </a:lnTo>
                <a:close/>
              </a:path>
            </a:pathLst>
          </a:custGeom>
          <a:ln w="9144">
            <a:solidFill>
              <a:srgbClr val="97B85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5151882" y="2096261"/>
            <a:ext cx="3246755" cy="25857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5275" indent="-282575">
              <a:lnSpc>
                <a:spcPct val="100000"/>
              </a:lnSpc>
              <a:spcBef>
                <a:spcPts val="95"/>
              </a:spcBef>
              <a:buSzPct val="96428"/>
              <a:buFont typeface="Wingdings"/>
              <a:buChar char=""/>
              <a:tabLst>
                <a:tab pos="295910" algn="l"/>
              </a:tabLst>
            </a:pPr>
            <a:r>
              <a:rPr sz="2800" b="1" spc="-10" dirty="0">
                <a:solidFill>
                  <a:srgbClr val="6F2F9F"/>
                </a:solidFill>
                <a:latin typeface="Arial"/>
                <a:cs typeface="Arial"/>
              </a:rPr>
              <a:t>Көлөкө,</a:t>
            </a:r>
            <a:endParaRPr sz="2800">
              <a:latin typeface="Arial"/>
              <a:cs typeface="Arial"/>
            </a:endParaRPr>
          </a:p>
          <a:p>
            <a:pPr marL="295275" indent="-282575">
              <a:lnSpc>
                <a:spcPct val="100000"/>
              </a:lnSpc>
              <a:buSzPct val="96428"/>
              <a:buFont typeface="Wingdings"/>
              <a:buChar char=""/>
              <a:tabLst>
                <a:tab pos="295910" algn="l"/>
              </a:tabLst>
            </a:pPr>
            <a:r>
              <a:rPr sz="2800" b="1" spc="-10" dirty="0">
                <a:solidFill>
                  <a:srgbClr val="6F2F9F"/>
                </a:solidFill>
                <a:latin typeface="Arial"/>
                <a:cs typeface="Arial"/>
              </a:rPr>
              <a:t>Чагылуу</a:t>
            </a:r>
            <a:endParaRPr sz="2800">
              <a:latin typeface="Arial"/>
              <a:cs typeface="Arial"/>
            </a:endParaRPr>
          </a:p>
          <a:p>
            <a:pPr marL="295275" indent="-282575">
              <a:lnSpc>
                <a:spcPct val="100000"/>
              </a:lnSpc>
              <a:buSzPct val="96428"/>
              <a:buFont typeface="Wingdings"/>
              <a:buChar char=""/>
              <a:tabLst>
                <a:tab pos="295910" algn="l"/>
              </a:tabLst>
            </a:pPr>
            <a:r>
              <a:rPr sz="2800" b="1" spc="-35" dirty="0">
                <a:solidFill>
                  <a:srgbClr val="6F2F9F"/>
                </a:solidFill>
                <a:latin typeface="Arial"/>
                <a:cs typeface="Arial"/>
              </a:rPr>
              <a:t>Бурчка</a:t>
            </a:r>
            <a:r>
              <a:rPr sz="2800" b="1" spc="50" dirty="0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sz="2800" b="1" spc="-35" dirty="0">
                <a:solidFill>
                  <a:srgbClr val="6F2F9F"/>
                </a:solidFill>
                <a:latin typeface="Arial"/>
                <a:cs typeface="Arial"/>
              </a:rPr>
              <a:t>буруу</a:t>
            </a:r>
            <a:endParaRPr sz="2800">
              <a:latin typeface="Arial"/>
              <a:cs typeface="Arial"/>
            </a:endParaRPr>
          </a:p>
          <a:p>
            <a:pPr marL="295275" indent="-282575">
              <a:lnSpc>
                <a:spcPct val="100000"/>
              </a:lnSpc>
              <a:buSzPct val="96428"/>
              <a:buFont typeface="Wingdings"/>
              <a:buChar char=""/>
              <a:tabLst>
                <a:tab pos="295910" algn="l"/>
              </a:tabLst>
            </a:pPr>
            <a:r>
              <a:rPr sz="2800" b="1" spc="-25" dirty="0">
                <a:solidFill>
                  <a:srgbClr val="6F2F9F"/>
                </a:solidFill>
                <a:latin typeface="Arial"/>
                <a:cs typeface="Arial"/>
              </a:rPr>
              <a:t>Терендиги</a:t>
            </a:r>
            <a:endParaRPr sz="2800">
              <a:latin typeface="Arial"/>
              <a:cs typeface="Arial"/>
            </a:endParaRPr>
          </a:p>
          <a:p>
            <a:pPr marL="295275" indent="-282575">
              <a:lnSpc>
                <a:spcPct val="100000"/>
              </a:lnSpc>
              <a:buSzPct val="96428"/>
              <a:buFont typeface="Wingdings"/>
              <a:buChar char=""/>
              <a:tabLst>
                <a:tab pos="295910" algn="l"/>
              </a:tabLst>
            </a:pPr>
            <a:r>
              <a:rPr sz="2800" b="1" spc="-25" dirty="0">
                <a:solidFill>
                  <a:srgbClr val="6F2F9F"/>
                </a:solidFill>
                <a:latin typeface="Arial"/>
                <a:cs typeface="Arial"/>
              </a:rPr>
              <a:t>Бети</a:t>
            </a:r>
            <a:endParaRPr sz="2800">
              <a:latin typeface="Arial"/>
              <a:cs typeface="Arial"/>
            </a:endParaRPr>
          </a:p>
          <a:p>
            <a:pPr marL="295275" indent="-282575">
              <a:lnSpc>
                <a:spcPct val="100000"/>
              </a:lnSpc>
              <a:buSzPct val="96428"/>
              <a:buFont typeface="Wingdings"/>
              <a:buChar char=""/>
              <a:tabLst>
                <a:tab pos="295910" algn="l"/>
              </a:tabLst>
            </a:pPr>
            <a:r>
              <a:rPr sz="2800" b="1" spc="-10" dirty="0">
                <a:solidFill>
                  <a:srgbClr val="6F2F9F"/>
                </a:solidFill>
                <a:latin typeface="Arial"/>
                <a:cs typeface="Arial"/>
              </a:rPr>
              <a:t>Жарыктандыруу</a:t>
            </a:r>
            <a:endParaRPr sz="28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928814" y="2343911"/>
            <a:ext cx="4145279" cy="429259"/>
          </a:xfrm>
          <a:custGeom>
            <a:avLst/>
            <a:gdLst/>
            <a:ahLst/>
            <a:cxnLst/>
            <a:rect l="l" t="t" r="r" b="b"/>
            <a:pathLst>
              <a:path w="4145279" h="429260">
                <a:moveTo>
                  <a:pt x="109016" y="294766"/>
                </a:moveTo>
                <a:lnTo>
                  <a:pt x="102476" y="299465"/>
                </a:lnTo>
                <a:lnTo>
                  <a:pt x="0" y="371728"/>
                </a:lnTo>
                <a:lnTo>
                  <a:pt x="120561" y="428751"/>
                </a:lnTo>
                <a:lnTo>
                  <a:pt x="129184" y="425703"/>
                </a:lnTo>
                <a:lnTo>
                  <a:pt x="136029" y="411225"/>
                </a:lnTo>
                <a:lnTo>
                  <a:pt x="132943" y="402589"/>
                </a:lnTo>
                <a:lnTo>
                  <a:pt x="92998" y="383666"/>
                </a:lnTo>
                <a:lnTo>
                  <a:pt x="29832" y="383666"/>
                </a:lnTo>
                <a:lnTo>
                  <a:pt x="27343" y="354838"/>
                </a:lnTo>
                <a:lnTo>
                  <a:pt x="80622" y="350243"/>
                </a:lnTo>
                <a:lnTo>
                  <a:pt x="125691" y="318515"/>
                </a:lnTo>
                <a:lnTo>
                  <a:pt x="127253" y="309499"/>
                </a:lnTo>
                <a:lnTo>
                  <a:pt x="122656" y="302895"/>
                </a:lnTo>
                <a:lnTo>
                  <a:pt x="118046" y="296417"/>
                </a:lnTo>
                <a:lnTo>
                  <a:pt x="109016" y="294766"/>
                </a:lnTo>
                <a:close/>
              </a:path>
              <a:path w="4145279" h="429260">
                <a:moveTo>
                  <a:pt x="80622" y="350243"/>
                </a:moveTo>
                <a:lnTo>
                  <a:pt x="27343" y="354838"/>
                </a:lnTo>
                <a:lnTo>
                  <a:pt x="29832" y="383666"/>
                </a:lnTo>
                <a:lnTo>
                  <a:pt x="60771" y="381000"/>
                </a:lnTo>
                <a:lnTo>
                  <a:pt x="36969" y="381000"/>
                </a:lnTo>
                <a:lnTo>
                  <a:pt x="34823" y="356108"/>
                </a:lnTo>
                <a:lnTo>
                  <a:pt x="72298" y="356108"/>
                </a:lnTo>
                <a:lnTo>
                  <a:pt x="80622" y="350243"/>
                </a:lnTo>
                <a:close/>
              </a:path>
              <a:path w="4145279" h="429260">
                <a:moveTo>
                  <a:pt x="83273" y="379060"/>
                </a:moveTo>
                <a:lnTo>
                  <a:pt x="29832" y="383666"/>
                </a:lnTo>
                <a:lnTo>
                  <a:pt x="92998" y="383666"/>
                </a:lnTo>
                <a:lnTo>
                  <a:pt x="83273" y="379060"/>
                </a:lnTo>
                <a:close/>
              </a:path>
              <a:path w="4145279" h="429260">
                <a:moveTo>
                  <a:pt x="34823" y="356108"/>
                </a:moveTo>
                <a:lnTo>
                  <a:pt x="36969" y="381000"/>
                </a:lnTo>
                <a:lnTo>
                  <a:pt x="57232" y="366723"/>
                </a:lnTo>
                <a:lnTo>
                  <a:pt x="34823" y="356108"/>
                </a:lnTo>
                <a:close/>
              </a:path>
              <a:path w="4145279" h="429260">
                <a:moveTo>
                  <a:pt x="57232" y="366723"/>
                </a:moveTo>
                <a:lnTo>
                  <a:pt x="36969" y="381000"/>
                </a:lnTo>
                <a:lnTo>
                  <a:pt x="60771" y="381000"/>
                </a:lnTo>
                <a:lnTo>
                  <a:pt x="83273" y="379060"/>
                </a:lnTo>
                <a:lnTo>
                  <a:pt x="57232" y="366723"/>
                </a:lnTo>
                <a:close/>
              </a:path>
              <a:path w="4145279" h="429260">
                <a:moveTo>
                  <a:pt x="4142168" y="0"/>
                </a:moveTo>
                <a:lnTo>
                  <a:pt x="80622" y="350243"/>
                </a:lnTo>
                <a:lnTo>
                  <a:pt x="57232" y="366723"/>
                </a:lnTo>
                <a:lnTo>
                  <a:pt x="83273" y="379060"/>
                </a:lnTo>
                <a:lnTo>
                  <a:pt x="4144708" y="28955"/>
                </a:lnTo>
                <a:lnTo>
                  <a:pt x="4142168" y="0"/>
                </a:lnTo>
                <a:close/>
              </a:path>
              <a:path w="4145279" h="429260">
                <a:moveTo>
                  <a:pt x="72298" y="356108"/>
                </a:moveTo>
                <a:lnTo>
                  <a:pt x="34823" y="356108"/>
                </a:lnTo>
                <a:lnTo>
                  <a:pt x="57232" y="366723"/>
                </a:lnTo>
                <a:lnTo>
                  <a:pt x="72298" y="356108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15454" y="1456689"/>
            <a:ext cx="4361180" cy="915669"/>
          </a:xfrm>
          <a:custGeom>
            <a:avLst/>
            <a:gdLst/>
            <a:ahLst/>
            <a:cxnLst/>
            <a:rect l="l" t="t" r="r" b="b"/>
            <a:pathLst>
              <a:path w="4361180" h="915669">
                <a:moveTo>
                  <a:pt x="83455" y="45375"/>
                </a:moveTo>
                <a:lnTo>
                  <a:pt x="56356" y="54755"/>
                </a:lnTo>
                <a:lnTo>
                  <a:pt x="77826" y="73689"/>
                </a:lnTo>
                <a:lnTo>
                  <a:pt x="4355020" y="915162"/>
                </a:lnTo>
                <a:lnTo>
                  <a:pt x="4360608" y="886713"/>
                </a:lnTo>
                <a:lnTo>
                  <a:pt x="83455" y="45375"/>
                </a:lnTo>
                <a:close/>
              </a:path>
              <a:path w="4361180" h="915669">
                <a:moveTo>
                  <a:pt x="126022" y="0"/>
                </a:moveTo>
                <a:lnTo>
                  <a:pt x="118465" y="2539"/>
                </a:lnTo>
                <a:lnTo>
                  <a:pt x="0" y="43687"/>
                </a:lnTo>
                <a:lnTo>
                  <a:pt x="94068" y="126619"/>
                </a:lnTo>
                <a:lnTo>
                  <a:pt x="100076" y="131825"/>
                </a:lnTo>
                <a:lnTo>
                  <a:pt x="109220" y="131318"/>
                </a:lnTo>
                <a:lnTo>
                  <a:pt x="114503" y="125222"/>
                </a:lnTo>
                <a:lnTo>
                  <a:pt x="119799" y="119252"/>
                </a:lnTo>
                <a:lnTo>
                  <a:pt x="119214" y="110109"/>
                </a:lnTo>
                <a:lnTo>
                  <a:pt x="113220" y="104901"/>
                </a:lnTo>
                <a:lnTo>
                  <a:pt x="77826" y="73689"/>
                </a:lnTo>
                <a:lnTo>
                  <a:pt x="25387" y="63373"/>
                </a:lnTo>
                <a:lnTo>
                  <a:pt x="30975" y="35051"/>
                </a:lnTo>
                <a:lnTo>
                  <a:pt x="113277" y="35051"/>
                </a:lnTo>
                <a:lnTo>
                  <a:pt x="135508" y="27305"/>
                </a:lnTo>
                <a:lnTo>
                  <a:pt x="139509" y="19050"/>
                </a:lnTo>
                <a:lnTo>
                  <a:pt x="136880" y="11557"/>
                </a:lnTo>
                <a:lnTo>
                  <a:pt x="134264" y="3937"/>
                </a:lnTo>
                <a:lnTo>
                  <a:pt x="126022" y="0"/>
                </a:lnTo>
                <a:close/>
              </a:path>
              <a:path w="4361180" h="915669">
                <a:moveTo>
                  <a:pt x="30975" y="35051"/>
                </a:moveTo>
                <a:lnTo>
                  <a:pt x="25387" y="63373"/>
                </a:lnTo>
                <a:lnTo>
                  <a:pt x="77826" y="73689"/>
                </a:lnTo>
                <a:lnTo>
                  <a:pt x="65551" y="62864"/>
                </a:lnTo>
                <a:lnTo>
                  <a:pt x="32931" y="62864"/>
                </a:lnTo>
                <a:lnTo>
                  <a:pt x="37757" y="38354"/>
                </a:lnTo>
                <a:lnTo>
                  <a:pt x="47761" y="38354"/>
                </a:lnTo>
                <a:lnTo>
                  <a:pt x="30975" y="35051"/>
                </a:lnTo>
                <a:close/>
              </a:path>
              <a:path w="4361180" h="915669">
                <a:moveTo>
                  <a:pt x="37757" y="38354"/>
                </a:moveTo>
                <a:lnTo>
                  <a:pt x="32931" y="62864"/>
                </a:lnTo>
                <a:lnTo>
                  <a:pt x="56356" y="54755"/>
                </a:lnTo>
                <a:lnTo>
                  <a:pt x="37757" y="38354"/>
                </a:lnTo>
                <a:close/>
              </a:path>
              <a:path w="4361180" h="915669">
                <a:moveTo>
                  <a:pt x="56356" y="54755"/>
                </a:moveTo>
                <a:lnTo>
                  <a:pt x="32931" y="62864"/>
                </a:lnTo>
                <a:lnTo>
                  <a:pt x="65551" y="62864"/>
                </a:lnTo>
                <a:lnTo>
                  <a:pt x="56356" y="54755"/>
                </a:lnTo>
                <a:close/>
              </a:path>
              <a:path w="4361180" h="915669">
                <a:moveTo>
                  <a:pt x="47761" y="38354"/>
                </a:moveTo>
                <a:lnTo>
                  <a:pt x="37757" y="38354"/>
                </a:lnTo>
                <a:lnTo>
                  <a:pt x="56356" y="54755"/>
                </a:lnTo>
                <a:lnTo>
                  <a:pt x="83455" y="45375"/>
                </a:lnTo>
                <a:lnTo>
                  <a:pt x="47761" y="38354"/>
                </a:lnTo>
                <a:close/>
              </a:path>
              <a:path w="4361180" h="915669">
                <a:moveTo>
                  <a:pt x="113277" y="35051"/>
                </a:moveTo>
                <a:lnTo>
                  <a:pt x="30975" y="35051"/>
                </a:lnTo>
                <a:lnTo>
                  <a:pt x="83455" y="45375"/>
                </a:lnTo>
                <a:lnTo>
                  <a:pt x="113277" y="35051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643251" y="2700908"/>
            <a:ext cx="2503805" cy="625475"/>
          </a:xfrm>
          <a:custGeom>
            <a:avLst/>
            <a:gdLst/>
            <a:ahLst/>
            <a:cxnLst/>
            <a:rect l="l" t="t" r="r" b="b"/>
            <a:pathLst>
              <a:path w="2503804" h="625475">
                <a:moveTo>
                  <a:pt x="97409" y="494411"/>
                </a:moveTo>
                <a:lnTo>
                  <a:pt x="0" y="585596"/>
                </a:lnTo>
                <a:lnTo>
                  <a:pt x="127381" y="625475"/>
                </a:lnTo>
                <a:lnTo>
                  <a:pt x="135509" y="621156"/>
                </a:lnTo>
                <a:lnTo>
                  <a:pt x="137922" y="613537"/>
                </a:lnTo>
                <a:lnTo>
                  <a:pt x="140207" y="605916"/>
                </a:lnTo>
                <a:lnTo>
                  <a:pt x="136017" y="597788"/>
                </a:lnTo>
                <a:lnTo>
                  <a:pt x="121887" y="593343"/>
                </a:lnTo>
                <a:lnTo>
                  <a:pt x="31242" y="593343"/>
                </a:lnTo>
                <a:lnTo>
                  <a:pt x="24892" y="565150"/>
                </a:lnTo>
                <a:lnTo>
                  <a:pt x="77029" y="553231"/>
                </a:lnTo>
                <a:lnTo>
                  <a:pt x="111379" y="521080"/>
                </a:lnTo>
                <a:lnTo>
                  <a:pt x="117221" y="515492"/>
                </a:lnTo>
                <a:lnTo>
                  <a:pt x="117475" y="506349"/>
                </a:lnTo>
                <a:lnTo>
                  <a:pt x="106553" y="494664"/>
                </a:lnTo>
                <a:lnTo>
                  <a:pt x="97409" y="494411"/>
                </a:lnTo>
                <a:close/>
              </a:path>
              <a:path w="2503804" h="625475">
                <a:moveTo>
                  <a:pt x="77029" y="553231"/>
                </a:moveTo>
                <a:lnTo>
                  <a:pt x="24892" y="565150"/>
                </a:lnTo>
                <a:lnTo>
                  <a:pt x="31242" y="593343"/>
                </a:lnTo>
                <a:lnTo>
                  <a:pt x="46798" y="589788"/>
                </a:lnTo>
                <a:lnTo>
                  <a:pt x="37973" y="589788"/>
                </a:lnTo>
                <a:lnTo>
                  <a:pt x="32385" y="565403"/>
                </a:lnTo>
                <a:lnTo>
                  <a:pt x="64024" y="565403"/>
                </a:lnTo>
                <a:lnTo>
                  <a:pt x="77029" y="553231"/>
                </a:lnTo>
                <a:close/>
              </a:path>
              <a:path w="2503804" h="625475">
                <a:moveTo>
                  <a:pt x="83570" y="581382"/>
                </a:moveTo>
                <a:lnTo>
                  <a:pt x="31242" y="593343"/>
                </a:lnTo>
                <a:lnTo>
                  <a:pt x="121887" y="593343"/>
                </a:lnTo>
                <a:lnTo>
                  <a:pt x="83570" y="581382"/>
                </a:lnTo>
                <a:close/>
              </a:path>
              <a:path w="2503804" h="625475">
                <a:moveTo>
                  <a:pt x="32385" y="565403"/>
                </a:moveTo>
                <a:lnTo>
                  <a:pt x="37973" y="589788"/>
                </a:lnTo>
                <a:lnTo>
                  <a:pt x="56111" y="572810"/>
                </a:lnTo>
                <a:lnTo>
                  <a:pt x="32385" y="565403"/>
                </a:lnTo>
                <a:close/>
              </a:path>
              <a:path w="2503804" h="625475">
                <a:moveTo>
                  <a:pt x="56111" y="572810"/>
                </a:moveTo>
                <a:lnTo>
                  <a:pt x="37973" y="589788"/>
                </a:lnTo>
                <a:lnTo>
                  <a:pt x="46798" y="589788"/>
                </a:lnTo>
                <a:lnTo>
                  <a:pt x="83570" y="581382"/>
                </a:lnTo>
                <a:lnTo>
                  <a:pt x="56111" y="572810"/>
                </a:lnTo>
                <a:close/>
              </a:path>
              <a:path w="2503804" h="625475">
                <a:moveTo>
                  <a:pt x="2497201" y="0"/>
                </a:moveTo>
                <a:lnTo>
                  <a:pt x="77029" y="553231"/>
                </a:lnTo>
                <a:lnTo>
                  <a:pt x="56111" y="572810"/>
                </a:lnTo>
                <a:lnTo>
                  <a:pt x="83570" y="581382"/>
                </a:lnTo>
                <a:lnTo>
                  <a:pt x="2503678" y="28193"/>
                </a:lnTo>
                <a:lnTo>
                  <a:pt x="2497201" y="0"/>
                </a:lnTo>
                <a:close/>
              </a:path>
              <a:path w="2503804" h="625475">
                <a:moveTo>
                  <a:pt x="64024" y="565403"/>
                </a:moveTo>
                <a:lnTo>
                  <a:pt x="32385" y="565403"/>
                </a:lnTo>
                <a:lnTo>
                  <a:pt x="56111" y="572810"/>
                </a:lnTo>
                <a:lnTo>
                  <a:pt x="64024" y="565403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715005" y="1358646"/>
            <a:ext cx="2366645" cy="1868805"/>
          </a:xfrm>
          <a:custGeom>
            <a:avLst/>
            <a:gdLst/>
            <a:ahLst/>
            <a:cxnLst/>
            <a:rect l="l" t="t" r="r" b="b"/>
            <a:pathLst>
              <a:path w="2366645" h="1868805">
                <a:moveTo>
                  <a:pt x="45066" y="35549"/>
                </a:moveTo>
                <a:lnTo>
                  <a:pt x="55579" y="62168"/>
                </a:lnTo>
                <a:lnTo>
                  <a:pt x="2348484" y="1868804"/>
                </a:lnTo>
                <a:lnTo>
                  <a:pt x="2366391" y="1846071"/>
                </a:lnTo>
                <a:lnTo>
                  <a:pt x="73579" y="39508"/>
                </a:lnTo>
                <a:lnTo>
                  <a:pt x="45066" y="35549"/>
                </a:lnTo>
                <a:close/>
              </a:path>
              <a:path w="2366645" h="1868805">
                <a:moveTo>
                  <a:pt x="0" y="0"/>
                </a:moveTo>
                <a:lnTo>
                  <a:pt x="45974" y="116586"/>
                </a:lnTo>
                <a:lnTo>
                  <a:pt x="48894" y="124078"/>
                </a:lnTo>
                <a:lnTo>
                  <a:pt x="57276" y="127762"/>
                </a:lnTo>
                <a:lnTo>
                  <a:pt x="64643" y="124713"/>
                </a:lnTo>
                <a:lnTo>
                  <a:pt x="72136" y="121792"/>
                </a:lnTo>
                <a:lnTo>
                  <a:pt x="75818" y="113411"/>
                </a:lnTo>
                <a:lnTo>
                  <a:pt x="55579" y="62168"/>
                </a:lnTo>
                <a:lnTo>
                  <a:pt x="13588" y="29082"/>
                </a:lnTo>
                <a:lnTo>
                  <a:pt x="31495" y="6350"/>
                </a:lnTo>
                <a:lnTo>
                  <a:pt x="45284" y="6350"/>
                </a:lnTo>
                <a:lnTo>
                  <a:pt x="0" y="0"/>
                </a:lnTo>
                <a:close/>
              </a:path>
              <a:path w="2366645" h="1868805">
                <a:moveTo>
                  <a:pt x="31495" y="6350"/>
                </a:moveTo>
                <a:lnTo>
                  <a:pt x="13588" y="29082"/>
                </a:lnTo>
                <a:lnTo>
                  <a:pt x="55579" y="62168"/>
                </a:lnTo>
                <a:lnTo>
                  <a:pt x="45066" y="35549"/>
                </a:lnTo>
                <a:lnTo>
                  <a:pt x="20446" y="32130"/>
                </a:lnTo>
                <a:lnTo>
                  <a:pt x="35941" y="12445"/>
                </a:lnTo>
                <a:lnTo>
                  <a:pt x="39232" y="12445"/>
                </a:lnTo>
                <a:lnTo>
                  <a:pt x="31495" y="6350"/>
                </a:lnTo>
                <a:close/>
              </a:path>
              <a:path w="2366645" h="1868805">
                <a:moveTo>
                  <a:pt x="45284" y="6350"/>
                </a:moveTo>
                <a:lnTo>
                  <a:pt x="31495" y="6350"/>
                </a:lnTo>
                <a:lnTo>
                  <a:pt x="73579" y="39508"/>
                </a:lnTo>
                <a:lnTo>
                  <a:pt x="128016" y="47116"/>
                </a:lnTo>
                <a:lnTo>
                  <a:pt x="135381" y="41655"/>
                </a:lnTo>
                <a:lnTo>
                  <a:pt x="136398" y="33654"/>
                </a:lnTo>
                <a:lnTo>
                  <a:pt x="137541" y="25780"/>
                </a:lnTo>
                <a:lnTo>
                  <a:pt x="132080" y="18414"/>
                </a:lnTo>
                <a:lnTo>
                  <a:pt x="124079" y="17399"/>
                </a:lnTo>
                <a:lnTo>
                  <a:pt x="45284" y="6350"/>
                </a:lnTo>
                <a:close/>
              </a:path>
              <a:path w="2366645" h="1868805">
                <a:moveTo>
                  <a:pt x="39232" y="12445"/>
                </a:moveTo>
                <a:lnTo>
                  <a:pt x="35941" y="12445"/>
                </a:lnTo>
                <a:lnTo>
                  <a:pt x="45066" y="35549"/>
                </a:lnTo>
                <a:lnTo>
                  <a:pt x="73579" y="39508"/>
                </a:lnTo>
                <a:lnTo>
                  <a:pt x="39232" y="12445"/>
                </a:lnTo>
                <a:close/>
              </a:path>
              <a:path w="2366645" h="1868805">
                <a:moveTo>
                  <a:pt x="35941" y="12445"/>
                </a:moveTo>
                <a:lnTo>
                  <a:pt x="20446" y="32130"/>
                </a:lnTo>
                <a:lnTo>
                  <a:pt x="45066" y="35549"/>
                </a:lnTo>
                <a:lnTo>
                  <a:pt x="35941" y="12445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310128" y="187452"/>
            <a:ext cx="2308860" cy="11094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357371" y="214884"/>
            <a:ext cx="2214372" cy="101498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357371" y="214884"/>
            <a:ext cx="2214880" cy="1015365"/>
          </a:xfrm>
          <a:custGeom>
            <a:avLst/>
            <a:gdLst/>
            <a:ahLst/>
            <a:cxnLst/>
            <a:rect l="l" t="t" r="r" b="b"/>
            <a:pathLst>
              <a:path w="2214879" h="1015365">
                <a:moveTo>
                  <a:pt x="0" y="1014984"/>
                </a:moveTo>
                <a:lnTo>
                  <a:pt x="2214372" y="1014984"/>
                </a:lnTo>
                <a:lnTo>
                  <a:pt x="2214372" y="0"/>
                </a:lnTo>
                <a:lnTo>
                  <a:pt x="0" y="0"/>
                </a:lnTo>
                <a:lnTo>
                  <a:pt x="0" y="1014984"/>
                </a:lnTo>
                <a:close/>
              </a:path>
            </a:pathLst>
          </a:custGeom>
          <a:ln w="9144">
            <a:solidFill>
              <a:srgbClr val="97B85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634740" y="438912"/>
            <a:ext cx="1847088" cy="6217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177028" y="801751"/>
            <a:ext cx="159258" cy="143383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212209" y="667512"/>
            <a:ext cx="174625" cy="110871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558919" y="605536"/>
            <a:ext cx="455930" cy="395605"/>
          </a:xfrm>
          <a:custGeom>
            <a:avLst/>
            <a:gdLst/>
            <a:ahLst/>
            <a:cxnLst/>
            <a:rect l="l" t="t" r="r" b="b"/>
            <a:pathLst>
              <a:path w="455929" h="395605">
                <a:moveTo>
                  <a:pt x="0" y="0"/>
                </a:moveTo>
                <a:lnTo>
                  <a:pt x="129412" y="0"/>
                </a:lnTo>
                <a:lnTo>
                  <a:pt x="227710" y="275336"/>
                </a:lnTo>
                <a:lnTo>
                  <a:pt x="326643" y="0"/>
                </a:lnTo>
                <a:lnTo>
                  <a:pt x="455675" y="0"/>
                </a:lnTo>
                <a:lnTo>
                  <a:pt x="455675" y="395097"/>
                </a:lnTo>
                <a:lnTo>
                  <a:pt x="366775" y="395097"/>
                </a:lnTo>
                <a:lnTo>
                  <a:pt x="366775" y="135000"/>
                </a:lnTo>
                <a:lnTo>
                  <a:pt x="270382" y="395097"/>
                </a:lnTo>
                <a:lnTo>
                  <a:pt x="181101" y="395097"/>
                </a:lnTo>
                <a:lnTo>
                  <a:pt x="89280" y="135000"/>
                </a:lnTo>
                <a:lnTo>
                  <a:pt x="89280" y="395097"/>
                </a:lnTo>
                <a:lnTo>
                  <a:pt x="0" y="395097"/>
                </a:lnTo>
                <a:lnTo>
                  <a:pt x="0" y="0"/>
                </a:lnTo>
                <a:close/>
              </a:path>
            </a:pathLst>
          </a:custGeom>
          <a:ln w="18287">
            <a:solidFill>
              <a:srgbClr val="D6393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081523" y="596645"/>
            <a:ext cx="371475" cy="413384"/>
          </a:xfrm>
          <a:custGeom>
            <a:avLst/>
            <a:gdLst/>
            <a:ahLst/>
            <a:cxnLst/>
            <a:rect l="l" t="t" r="r" b="b"/>
            <a:pathLst>
              <a:path w="371475" h="413384">
                <a:moveTo>
                  <a:pt x="181990" y="0"/>
                </a:moveTo>
                <a:lnTo>
                  <a:pt x="243014" y="4111"/>
                </a:lnTo>
                <a:lnTo>
                  <a:pt x="286130" y="16509"/>
                </a:lnTo>
                <a:lnTo>
                  <a:pt x="326100" y="46353"/>
                </a:lnTo>
                <a:lnTo>
                  <a:pt x="344852" y="94726"/>
                </a:lnTo>
                <a:lnTo>
                  <a:pt x="348361" y="152145"/>
                </a:lnTo>
                <a:lnTo>
                  <a:pt x="347217" y="274192"/>
                </a:lnTo>
                <a:lnTo>
                  <a:pt x="347527" y="298503"/>
                </a:lnTo>
                <a:lnTo>
                  <a:pt x="350004" y="336932"/>
                </a:lnTo>
                <a:lnTo>
                  <a:pt x="359425" y="376650"/>
                </a:lnTo>
                <a:lnTo>
                  <a:pt x="370966" y="403987"/>
                </a:lnTo>
                <a:lnTo>
                  <a:pt x="267588" y="403987"/>
                </a:lnTo>
                <a:lnTo>
                  <a:pt x="255777" y="366902"/>
                </a:lnTo>
                <a:lnTo>
                  <a:pt x="254508" y="362838"/>
                </a:lnTo>
                <a:lnTo>
                  <a:pt x="253746" y="360806"/>
                </a:lnTo>
                <a:lnTo>
                  <a:pt x="240153" y="373044"/>
                </a:lnTo>
                <a:lnTo>
                  <a:pt x="226060" y="383651"/>
                </a:lnTo>
                <a:lnTo>
                  <a:pt x="180969" y="405610"/>
                </a:lnTo>
                <a:lnTo>
                  <a:pt x="131445" y="413003"/>
                </a:lnTo>
                <a:lnTo>
                  <a:pt x="102508" y="410932"/>
                </a:lnTo>
                <a:lnTo>
                  <a:pt x="54399" y="394358"/>
                </a:lnTo>
                <a:lnTo>
                  <a:pt x="19823" y="362190"/>
                </a:lnTo>
                <a:lnTo>
                  <a:pt x="2210" y="320331"/>
                </a:lnTo>
                <a:lnTo>
                  <a:pt x="0" y="296163"/>
                </a:lnTo>
                <a:lnTo>
                  <a:pt x="1000" y="279852"/>
                </a:lnTo>
                <a:lnTo>
                  <a:pt x="16001" y="236346"/>
                </a:lnTo>
                <a:lnTo>
                  <a:pt x="47238" y="203950"/>
                </a:lnTo>
                <a:lnTo>
                  <a:pt x="96091" y="183165"/>
                </a:lnTo>
                <a:lnTo>
                  <a:pt x="144017" y="171830"/>
                </a:lnTo>
                <a:lnTo>
                  <a:pt x="177877" y="165090"/>
                </a:lnTo>
                <a:lnTo>
                  <a:pt x="206105" y="158575"/>
                </a:lnTo>
                <a:lnTo>
                  <a:pt x="228689" y="152274"/>
                </a:lnTo>
                <a:lnTo>
                  <a:pt x="245617" y="146176"/>
                </a:lnTo>
                <a:lnTo>
                  <a:pt x="245617" y="135762"/>
                </a:lnTo>
                <a:lnTo>
                  <a:pt x="230759" y="92837"/>
                </a:lnTo>
                <a:lnTo>
                  <a:pt x="193522" y="80799"/>
                </a:lnTo>
                <a:lnTo>
                  <a:pt x="174498" y="80009"/>
                </a:lnTo>
                <a:lnTo>
                  <a:pt x="161353" y="80680"/>
                </a:lnTo>
                <a:lnTo>
                  <a:pt x="123612" y="97480"/>
                </a:lnTo>
                <a:lnTo>
                  <a:pt x="105663" y="129412"/>
                </a:lnTo>
                <a:lnTo>
                  <a:pt x="10795" y="112267"/>
                </a:lnTo>
                <a:lnTo>
                  <a:pt x="32591" y="62468"/>
                </a:lnTo>
                <a:lnTo>
                  <a:pt x="65912" y="27431"/>
                </a:lnTo>
                <a:lnTo>
                  <a:pt x="114474" y="6857"/>
                </a:lnTo>
                <a:lnTo>
                  <a:pt x="145869" y="1714"/>
                </a:lnTo>
                <a:lnTo>
                  <a:pt x="181990" y="0"/>
                </a:lnTo>
                <a:close/>
              </a:path>
            </a:pathLst>
          </a:custGeom>
          <a:ln w="18288">
            <a:solidFill>
              <a:srgbClr val="D6393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112386" y="596645"/>
            <a:ext cx="369570" cy="413384"/>
          </a:xfrm>
          <a:custGeom>
            <a:avLst/>
            <a:gdLst/>
            <a:ahLst/>
            <a:cxnLst/>
            <a:rect l="l" t="t" r="r" b="b"/>
            <a:pathLst>
              <a:path w="369570" h="413384">
                <a:moveTo>
                  <a:pt x="181228" y="0"/>
                </a:moveTo>
                <a:lnTo>
                  <a:pt x="222996" y="3641"/>
                </a:lnTo>
                <a:lnTo>
                  <a:pt x="260095" y="14557"/>
                </a:lnTo>
                <a:lnTo>
                  <a:pt x="320293" y="58165"/>
                </a:lnTo>
                <a:lnTo>
                  <a:pt x="342487" y="91172"/>
                </a:lnTo>
                <a:lnTo>
                  <a:pt x="358013" y="131905"/>
                </a:lnTo>
                <a:lnTo>
                  <a:pt x="366871" y="180377"/>
                </a:lnTo>
                <a:lnTo>
                  <a:pt x="369062" y="236600"/>
                </a:lnTo>
                <a:lnTo>
                  <a:pt x="107187" y="236600"/>
                </a:lnTo>
                <a:lnTo>
                  <a:pt x="109190" y="258556"/>
                </a:lnTo>
                <a:lnTo>
                  <a:pt x="121814" y="294751"/>
                </a:lnTo>
                <a:lnTo>
                  <a:pt x="159607" y="328358"/>
                </a:lnTo>
                <a:lnTo>
                  <a:pt x="192659" y="334771"/>
                </a:lnTo>
                <a:lnTo>
                  <a:pt x="204468" y="333938"/>
                </a:lnTo>
                <a:lnTo>
                  <a:pt x="241921" y="313725"/>
                </a:lnTo>
                <a:lnTo>
                  <a:pt x="259334" y="278256"/>
                </a:lnTo>
                <a:lnTo>
                  <a:pt x="363474" y="295782"/>
                </a:lnTo>
                <a:lnTo>
                  <a:pt x="337597" y="346265"/>
                </a:lnTo>
                <a:lnTo>
                  <a:pt x="300100" y="383031"/>
                </a:lnTo>
                <a:lnTo>
                  <a:pt x="251301" y="405495"/>
                </a:lnTo>
                <a:lnTo>
                  <a:pt x="191642" y="413003"/>
                </a:lnTo>
                <a:lnTo>
                  <a:pt x="143450" y="408789"/>
                </a:lnTo>
                <a:lnTo>
                  <a:pt x="101949" y="396144"/>
                </a:lnTo>
                <a:lnTo>
                  <a:pt x="67163" y="375070"/>
                </a:lnTo>
                <a:lnTo>
                  <a:pt x="39115" y="345566"/>
                </a:lnTo>
                <a:lnTo>
                  <a:pt x="9747" y="284591"/>
                </a:lnTo>
                <a:lnTo>
                  <a:pt x="0" y="209423"/>
                </a:lnTo>
                <a:lnTo>
                  <a:pt x="3212" y="162960"/>
                </a:lnTo>
                <a:lnTo>
                  <a:pt x="12842" y="121856"/>
                </a:lnTo>
                <a:lnTo>
                  <a:pt x="28878" y="86086"/>
                </a:lnTo>
                <a:lnTo>
                  <a:pt x="78716" y="31289"/>
                </a:lnTo>
                <a:lnTo>
                  <a:pt x="143676" y="3476"/>
                </a:lnTo>
                <a:lnTo>
                  <a:pt x="181228" y="0"/>
                </a:lnTo>
                <a:close/>
              </a:path>
            </a:pathLst>
          </a:custGeom>
          <a:ln w="18288">
            <a:solidFill>
              <a:srgbClr val="D6393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677792" y="455168"/>
            <a:ext cx="433705" cy="545465"/>
          </a:xfrm>
          <a:custGeom>
            <a:avLst/>
            <a:gdLst/>
            <a:ahLst/>
            <a:cxnLst/>
            <a:rect l="l" t="t" r="r" b="b"/>
            <a:pathLst>
              <a:path w="433704" h="545465">
                <a:moveTo>
                  <a:pt x="0" y="0"/>
                </a:moveTo>
                <a:lnTo>
                  <a:pt x="433451" y="0"/>
                </a:lnTo>
                <a:lnTo>
                  <a:pt x="433451" y="92329"/>
                </a:lnTo>
                <a:lnTo>
                  <a:pt x="272034" y="92329"/>
                </a:lnTo>
                <a:lnTo>
                  <a:pt x="272034" y="545465"/>
                </a:lnTo>
                <a:lnTo>
                  <a:pt x="161925" y="545465"/>
                </a:lnTo>
                <a:lnTo>
                  <a:pt x="161925" y="92329"/>
                </a:lnTo>
                <a:lnTo>
                  <a:pt x="0" y="92329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D6393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98931" y="1693164"/>
            <a:ext cx="8017764" cy="3134868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28244" y="284988"/>
            <a:ext cx="8430768" cy="62743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358134" y="4429505"/>
            <a:ext cx="1714500" cy="287020"/>
          </a:xfrm>
          <a:custGeom>
            <a:avLst/>
            <a:gdLst/>
            <a:ahLst/>
            <a:cxnLst/>
            <a:rect l="l" t="t" r="r" b="b"/>
            <a:pathLst>
              <a:path w="1714500" h="287020">
                <a:moveTo>
                  <a:pt x="0" y="47752"/>
                </a:moveTo>
                <a:lnTo>
                  <a:pt x="3746" y="29146"/>
                </a:lnTo>
                <a:lnTo>
                  <a:pt x="13970" y="13970"/>
                </a:lnTo>
                <a:lnTo>
                  <a:pt x="29146" y="3746"/>
                </a:lnTo>
                <a:lnTo>
                  <a:pt x="47751" y="0"/>
                </a:lnTo>
                <a:lnTo>
                  <a:pt x="1666748" y="0"/>
                </a:lnTo>
                <a:lnTo>
                  <a:pt x="1685353" y="3746"/>
                </a:lnTo>
                <a:lnTo>
                  <a:pt x="1700529" y="13970"/>
                </a:lnTo>
                <a:lnTo>
                  <a:pt x="1710753" y="29146"/>
                </a:lnTo>
                <a:lnTo>
                  <a:pt x="1714500" y="47752"/>
                </a:lnTo>
                <a:lnTo>
                  <a:pt x="1714500" y="238760"/>
                </a:lnTo>
                <a:lnTo>
                  <a:pt x="1710753" y="257365"/>
                </a:lnTo>
                <a:lnTo>
                  <a:pt x="1700529" y="272542"/>
                </a:lnTo>
                <a:lnTo>
                  <a:pt x="1685353" y="282765"/>
                </a:lnTo>
                <a:lnTo>
                  <a:pt x="1666748" y="286512"/>
                </a:lnTo>
                <a:lnTo>
                  <a:pt x="47751" y="286512"/>
                </a:lnTo>
                <a:lnTo>
                  <a:pt x="29146" y="282765"/>
                </a:lnTo>
                <a:lnTo>
                  <a:pt x="13970" y="272542"/>
                </a:lnTo>
                <a:lnTo>
                  <a:pt x="3746" y="257365"/>
                </a:lnTo>
                <a:lnTo>
                  <a:pt x="0" y="238760"/>
                </a:lnTo>
                <a:lnTo>
                  <a:pt x="0" y="47752"/>
                </a:lnTo>
                <a:close/>
              </a:path>
            </a:pathLst>
          </a:custGeom>
          <a:ln w="38100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644390" y="2143505"/>
            <a:ext cx="3644265" cy="858519"/>
          </a:xfrm>
          <a:custGeom>
            <a:avLst/>
            <a:gdLst/>
            <a:ahLst/>
            <a:cxnLst/>
            <a:rect l="l" t="t" r="r" b="b"/>
            <a:pathLst>
              <a:path w="3644265" h="858519">
                <a:moveTo>
                  <a:pt x="3500882" y="0"/>
                </a:moveTo>
                <a:lnTo>
                  <a:pt x="143001" y="0"/>
                </a:lnTo>
                <a:lnTo>
                  <a:pt x="97796" y="7288"/>
                </a:lnTo>
                <a:lnTo>
                  <a:pt x="58539" y="27586"/>
                </a:lnTo>
                <a:lnTo>
                  <a:pt x="27586" y="58539"/>
                </a:lnTo>
                <a:lnTo>
                  <a:pt x="7288" y="97796"/>
                </a:lnTo>
                <a:lnTo>
                  <a:pt x="0" y="143002"/>
                </a:lnTo>
                <a:lnTo>
                  <a:pt x="0" y="715010"/>
                </a:lnTo>
                <a:lnTo>
                  <a:pt x="7288" y="760215"/>
                </a:lnTo>
                <a:lnTo>
                  <a:pt x="27586" y="799472"/>
                </a:lnTo>
                <a:lnTo>
                  <a:pt x="58539" y="830425"/>
                </a:lnTo>
                <a:lnTo>
                  <a:pt x="97796" y="850723"/>
                </a:lnTo>
                <a:lnTo>
                  <a:pt x="143001" y="858012"/>
                </a:lnTo>
                <a:lnTo>
                  <a:pt x="3500882" y="858012"/>
                </a:lnTo>
                <a:lnTo>
                  <a:pt x="3546087" y="850723"/>
                </a:lnTo>
                <a:lnTo>
                  <a:pt x="3585344" y="830425"/>
                </a:lnTo>
                <a:lnTo>
                  <a:pt x="3616297" y="799472"/>
                </a:lnTo>
                <a:lnTo>
                  <a:pt x="3636595" y="760215"/>
                </a:lnTo>
                <a:lnTo>
                  <a:pt x="3643884" y="715010"/>
                </a:lnTo>
                <a:lnTo>
                  <a:pt x="3643884" y="143002"/>
                </a:lnTo>
                <a:lnTo>
                  <a:pt x="3636595" y="97796"/>
                </a:lnTo>
                <a:lnTo>
                  <a:pt x="3616297" y="58539"/>
                </a:lnTo>
                <a:lnTo>
                  <a:pt x="3585344" y="27586"/>
                </a:lnTo>
                <a:lnTo>
                  <a:pt x="3546087" y="7288"/>
                </a:lnTo>
                <a:lnTo>
                  <a:pt x="350088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644390" y="2143505"/>
            <a:ext cx="3644265" cy="858519"/>
          </a:xfrm>
          <a:custGeom>
            <a:avLst/>
            <a:gdLst/>
            <a:ahLst/>
            <a:cxnLst/>
            <a:rect l="l" t="t" r="r" b="b"/>
            <a:pathLst>
              <a:path w="3644265" h="858519">
                <a:moveTo>
                  <a:pt x="0" y="143002"/>
                </a:moveTo>
                <a:lnTo>
                  <a:pt x="7288" y="97796"/>
                </a:lnTo>
                <a:lnTo>
                  <a:pt x="27586" y="58539"/>
                </a:lnTo>
                <a:lnTo>
                  <a:pt x="58539" y="27586"/>
                </a:lnTo>
                <a:lnTo>
                  <a:pt x="97796" y="7288"/>
                </a:lnTo>
                <a:lnTo>
                  <a:pt x="143001" y="0"/>
                </a:lnTo>
                <a:lnTo>
                  <a:pt x="3500882" y="0"/>
                </a:lnTo>
                <a:lnTo>
                  <a:pt x="3546087" y="7288"/>
                </a:lnTo>
                <a:lnTo>
                  <a:pt x="3585344" y="27586"/>
                </a:lnTo>
                <a:lnTo>
                  <a:pt x="3616297" y="58539"/>
                </a:lnTo>
                <a:lnTo>
                  <a:pt x="3636595" y="97796"/>
                </a:lnTo>
                <a:lnTo>
                  <a:pt x="3643884" y="143002"/>
                </a:lnTo>
                <a:lnTo>
                  <a:pt x="3643884" y="715010"/>
                </a:lnTo>
                <a:lnTo>
                  <a:pt x="3636595" y="760215"/>
                </a:lnTo>
                <a:lnTo>
                  <a:pt x="3616297" y="799472"/>
                </a:lnTo>
                <a:lnTo>
                  <a:pt x="3585344" y="830425"/>
                </a:lnTo>
                <a:lnTo>
                  <a:pt x="3546087" y="850723"/>
                </a:lnTo>
                <a:lnTo>
                  <a:pt x="3500882" y="858012"/>
                </a:lnTo>
                <a:lnTo>
                  <a:pt x="143001" y="858012"/>
                </a:lnTo>
                <a:lnTo>
                  <a:pt x="97796" y="850723"/>
                </a:lnTo>
                <a:lnTo>
                  <a:pt x="58539" y="830425"/>
                </a:lnTo>
                <a:lnTo>
                  <a:pt x="27586" y="799472"/>
                </a:lnTo>
                <a:lnTo>
                  <a:pt x="7288" y="760215"/>
                </a:lnTo>
                <a:lnTo>
                  <a:pt x="0" y="715010"/>
                </a:lnTo>
                <a:lnTo>
                  <a:pt x="0" y="143002"/>
                </a:lnTo>
                <a:close/>
              </a:path>
            </a:pathLst>
          </a:custGeom>
          <a:ln w="25908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810759" y="2303221"/>
            <a:ext cx="3312160" cy="5143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spc="-15" dirty="0">
                <a:solidFill>
                  <a:srgbClr val="000000"/>
                </a:solidFill>
                <a:latin typeface="Arial"/>
                <a:cs typeface="Arial"/>
              </a:rPr>
              <a:t>Форматировать...</a:t>
            </a:r>
          </a:p>
        </p:txBody>
      </p:sp>
      <p:sp>
        <p:nvSpPr>
          <p:cNvPr id="7" name="object 7"/>
          <p:cNvSpPr/>
          <p:nvPr/>
        </p:nvSpPr>
        <p:spPr>
          <a:xfrm>
            <a:off x="4639055" y="2991611"/>
            <a:ext cx="723900" cy="149504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84631" y="2846832"/>
            <a:ext cx="3887724" cy="253136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99872" y="356615"/>
            <a:ext cx="3857625" cy="2501265"/>
          </a:xfrm>
          <a:custGeom>
            <a:avLst/>
            <a:gdLst/>
            <a:ahLst/>
            <a:cxnLst/>
            <a:rect l="l" t="t" r="r" b="b"/>
            <a:pathLst>
              <a:path w="3857625" h="2501265">
                <a:moveTo>
                  <a:pt x="3642360" y="0"/>
                </a:moveTo>
                <a:lnTo>
                  <a:pt x="214922" y="0"/>
                </a:lnTo>
                <a:lnTo>
                  <a:pt x="165643" y="5678"/>
                </a:lnTo>
                <a:lnTo>
                  <a:pt x="120406" y="21851"/>
                </a:lnTo>
                <a:lnTo>
                  <a:pt x="80500" y="47226"/>
                </a:lnTo>
                <a:lnTo>
                  <a:pt x="47217" y="80509"/>
                </a:lnTo>
                <a:lnTo>
                  <a:pt x="21845" y="120409"/>
                </a:lnTo>
                <a:lnTo>
                  <a:pt x="5676" y="165631"/>
                </a:lnTo>
                <a:lnTo>
                  <a:pt x="0" y="214884"/>
                </a:lnTo>
                <a:lnTo>
                  <a:pt x="0" y="2286000"/>
                </a:lnTo>
                <a:lnTo>
                  <a:pt x="5676" y="2335252"/>
                </a:lnTo>
                <a:lnTo>
                  <a:pt x="21845" y="2380474"/>
                </a:lnTo>
                <a:lnTo>
                  <a:pt x="47217" y="2420374"/>
                </a:lnTo>
                <a:lnTo>
                  <a:pt x="80500" y="2453657"/>
                </a:lnTo>
                <a:lnTo>
                  <a:pt x="120406" y="2479032"/>
                </a:lnTo>
                <a:lnTo>
                  <a:pt x="165643" y="2495205"/>
                </a:lnTo>
                <a:lnTo>
                  <a:pt x="214922" y="2500884"/>
                </a:lnTo>
                <a:lnTo>
                  <a:pt x="3642360" y="2500884"/>
                </a:lnTo>
                <a:lnTo>
                  <a:pt x="3691612" y="2495205"/>
                </a:lnTo>
                <a:lnTo>
                  <a:pt x="3736834" y="2479032"/>
                </a:lnTo>
                <a:lnTo>
                  <a:pt x="3776734" y="2453657"/>
                </a:lnTo>
                <a:lnTo>
                  <a:pt x="3810017" y="2420374"/>
                </a:lnTo>
                <a:lnTo>
                  <a:pt x="3835392" y="2380474"/>
                </a:lnTo>
                <a:lnTo>
                  <a:pt x="3851565" y="2335252"/>
                </a:lnTo>
                <a:lnTo>
                  <a:pt x="3857243" y="2286000"/>
                </a:lnTo>
                <a:lnTo>
                  <a:pt x="3857243" y="214884"/>
                </a:lnTo>
                <a:lnTo>
                  <a:pt x="3851565" y="165631"/>
                </a:lnTo>
                <a:lnTo>
                  <a:pt x="3835392" y="120409"/>
                </a:lnTo>
                <a:lnTo>
                  <a:pt x="3810017" y="80509"/>
                </a:lnTo>
                <a:lnTo>
                  <a:pt x="3776734" y="47226"/>
                </a:lnTo>
                <a:lnTo>
                  <a:pt x="3736834" y="21851"/>
                </a:lnTo>
                <a:lnTo>
                  <a:pt x="3691612" y="5678"/>
                </a:lnTo>
                <a:lnTo>
                  <a:pt x="3642360" y="0"/>
                </a:lnTo>
                <a:close/>
              </a:path>
            </a:pathLst>
          </a:custGeom>
          <a:solidFill>
            <a:srgbClr val="ECEC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99872" y="356615"/>
            <a:ext cx="3857243" cy="250088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84631" y="6114286"/>
            <a:ext cx="3922776" cy="74371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99872" y="3546347"/>
            <a:ext cx="3892550" cy="2578735"/>
          </a:xfrm>
          <a:custGeom>
            <a:avLst/>
            <a:gdLst/>
            <a:ahLst/>
            <a:cxnLst/>
            <a:rect l="l" t="t" r="r" b="b"/>
            <a:pathLst>
              <a:path w="3892550" h="2578735">
                <a:moveTo>
                  <a:pt x="3670680" y="0"/>
                </a:moveTo>
                <a:lnTo>
                  <a:pt x="221602" y="0"/>
                </a:lnTo>
                <a:lnTo>
                  <a:pt x="176941" y="4501"/>
                </a:lnTo>
                <a:lnTo>
                  <a:pt x="135343" y="17410"/>
                </a:lnTo>
                <a:lnTo>
                  <a:pt x="97701" y="37839"/>
                </a:lnTo>
                <a:lnTo>
                  <a:pt x="64904" y="64897"/>
                </a:lnTo>
                <a:lnTo>
                  <a:pt x="37845" y="97693"/>
                </a:lnTo>
                <a:lnTo>
                  <a:pt x="17414" y="135338"/>
                </a:lnTo>
                <a:lnTo>
                  <a:pt x="4502" y="176942"/>
                </a:lnTo>
                <a:lnTo>
                  <a:pt x="0" y="221614"/>
                </a:lnTo>
                <a:lnTo>
                  <a:pt x="0" y="2357005"/>
                </a:lnTo>
                <a:lnTo>
                  <a:pt x="4502" y="2401666"/>
                </a:lnTo>
                <a:lnTo>
                  <a:pt x="17414" y="2443264"/>
                </a:lnTo>
                <a:lnTo>
                  <a:pt x="37845" y="2480906"/>
                </a:lnTo>
                <a:lnTo>
                  <a:pt x="64904" y="2513703"/>
                </a:lnTo>
                <a:lnTo>
                  <a:pt x="97701" y="2540762"/>
                </a:lnTo>
                <a:lnTo>
                  <a:pt x="135343" y="2561193"/>
                </a:lnTo>
                <a:lnTo>
                  <a:pt x="176941" y="2574105"/>
                </a:lnTo>
                <a:lnTo>
                  <a:pt x="221602" y="2578608"/>
                </a:lnTo>
                <a:lnTo>
                  <a:pt x="3670680" y="2578608"/>
                </a:lnTo>
                <a:lnTo>
                  <a:pt x="3715353" y="2574105"/>
                </a:lnTo>
                <a:lnTo>
                  <a:pt x="3756957" y="2561193"/>
                </a:lnTo>
                <a:lnTo>
                  <a:pt x="3794602" y="2540762"/>
                </a:lnTo>
                <a:lnTo>
                  <a:pt x="3827399" y="2513703"/>
                </a:lnTo>
                <a:lnTo>
                  <a:pt x="3854456" y="2480906"/>
                </a:lnTo>
                <a:lnTo>
                  <a:pt x="3874885" y="2443264"/>
                </a:lnTo>
                <a:lnTo>
                  <a:pt x="3887794" y="2401666"/>
                </a:lnTo>
                <a:lnTo>
                  <a:pt x="3892295" y="2357005"/>
                </a:lnTo>
                <a:lnTo>
                  <a:pt x="3892295" y="221614"/>
                </a:lnTo>
                <a:lnTo>
                  <a:pt x="3887794" y="176942"/>
                </a:lnTo>
                <a:lnTo>
                  <a:pt x="3874885" y="135338"/>
                </a:lnTo>
                <a:lnTo>
                  <a:pt x="3854456" y="97693"/>
                </a:lnTo>
                <a:lnTo>
                  <a:pt x="3827399" y="64897"/>
                </a:lnTo>
                <a:lnTo>
                  <a:pt x="3794602" y="37839"/>
                </a:lnTo>
                <a:lnTo>
                  <a:pt x="3756957" y="17410"/>
                </a:lnTo>
                <a:lnTo>
                  <a:pt x="3715353" y="4501"/>
                </a:lnTo>
                <a:lnTo>
                  <a:pt x="3670680" y="0"/>
                </a:lnTo>
                <a:close/>
              </a:path>
            </a:pathLst>
          </a:custGeom>
          <a:solidFill>
            <a:srgbClr val="ECEC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99872" y="3546347"/>
            <a:ext cx="3892295" cy="257860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974335" y="6115810"/>
            <a:ext cx="3756660" cy="74218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989576" y="3500628"/>
            <a:ext cx="3726179" cy="2626360"/>
          </a:xfrm>
          <a:custGeom>
            <a:avLst/>
            <a:gdLst/>
            <a:ahLst/>
            <a:cxnLst/>
            <a:rect l="l" t="t" r="r" b="b"/>
            <a:pathLst>
              <a:path w="3726179" h="2626360">
                <a:moveTo>
                  <a:pt x="3500501" y="0"/>
                </a:moveTo>
                <a:lnTo>
                  <a:pt x="225678" y="0"/>
                </a:lnTo>
                <a:lnTo>
                  <a:pt x="180211" y="4587"/>
                </a:lnTo>
                <a:lnTo>
                  <a:pt x="137856" y="17742"/>
                </a:lnTo>
                <a:lnTo>
                  <a:pt x="99522" y="38556"/>
                </a:lnTo>
                <a:lnTo>
                  <a:pt x="66119" y="66119"/>
                </a:lnTo>
                <a:lnTo>
                  <a:pt x="38556" y="99522"/>
                </a:lnTo>
                <a:lnTo>
                  <a:pt x="17742" y="137856"/>
                </a:lnTo>
                <a:lnTo>
                  <a:pt x="4587" y="180211"/>
                </a:lnTo>
                <a:lnTo>
                  <a:pt x="0" y="225679"/>
                </a:lnTo>
                <a:lnTo>
                  <a:pt x="0" y="2400185"/>
                </a:lnTo>
                <a:lnTo>
                  <a:pt x="4587" y="2445666"/>
                </a:lnTo>
                <a:lnTo>
                  <a:pt x="17742" y="2488027"/>
                </a:lnTo>
                <a:lnTo>
                  <a:pt x="38556" y="2526360"/>
                </a:lnTo>
                <a:lnTo>
                  <a:pt x="66119" y="2559758"/>
                </a:lnTo>
                <a:lnTo>
                  <a:pt x="99522" y="2587313"/>
                </a:lnTo>
                <a:lnTo>
                  <a:pt x="137856" y="2608118"/>
                </a:lnTo>
                <a:lnTo>
                  <a:pt x="180211" y="2621267"/>
                </a:lnTo>
                <a:lnTo>
                  <a:pt x="225678" y="2625852"/>
                </a:lnTo>
                <a:lnTo>
                  <a:pt x="3500501" y="2625852"/>
                </a:lnTo>
                <a:lnTo>
                  <a:pt x="3545968" y="2621267"/>
                </a:lnTo>
                <a:lnTo>
                  <a:pt x="3588323" y="2608118"/>
                </a:lnTo>
                <a:lnTo>
                  <a:pt x="3626657" y="2587313"/>
                </a:lnTo>
                <a:lnTo>
                  <a:pt x="3660060" y="2559758"/>
                </a:lnTo>
                <a:lnTo>
                  <a:pt x="3687623" y="2526360"/>
                </a:lnTo>
                <a:lnTo>
                  <a:pt x="3708437" y="2488027"/>
                </a:lnTo>
                <a:lnTo>
                  <a:pt x="3721592" y="2445666"/>
                </a:lnTo>
                <a:lnTo>
                  <a:pt x="3726179" y="2400185"/>
                </a:lnTo>
                <a:lnTo>
                  <a:pt x="3726179" y="225679"/>
                </a:lnTo>
                <a:lnTo>
                  <a:pt x="3721592" y="180211"/>
                </a:lnTo>
                <a:lnTo>
                  <a:pt x="3708437" y="137856"/>
                </a:lnTo>
                <a:lnTo>
                  <a:pt x="3687623" y="99522"/>
                </a:lnTo>
                <a:lnTo>
                  <a:pt x="3660060" y="66119"/>
                </a:lnTo>
                <a:lnTo>
                  <a:pt x="3626657" y="38556"/>
                </a:lnTo>
                <a:lnTo>
                  <a:pt x="3588323" y="17742"/>
                </a:lnTo>
                <a:lnTo>
                  <a:pt x="3545968" y="4587"/>
                </a:lnTo>
                <a:lnTo>
                  <a:pt x="3500501" y="0"/>
                </a:lnTo>
                <a:close/>
              </a:path>
            </a:pathLst>
          </a:custGeom>
          <a:solidFill>
            <a:srgbClr val="ECEC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989576" y="3500628"/>
            <a:ext cx="3726179" cy="2625852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913376" y="2869692"/>
            <a:ext cx="3817620" cy="2554224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28615" y="356615"/>
            <a:ext cx="3787140" cy="2524125"/>
          </a:xfrm>
          <a:custGeom>
            <a:avLst/>
            <a:gdLst/>
            <a:ahLst/>
            <a:cxnLst/>
            <a:rect l="l" t="t" r="r" b="b"/>
            <a:pathLst>
              <a:path w="3787140" h="2524125">
                <a:moveTo>
                  <a:pt x="3570224" y="0"/>
                </a:moveTo>
                <a:lnTo>
                  <a:pt x="216916" y="0"/>
                </a:lnTo>
                <a:lnTo>
                  <a:pt x="167191" y="5730"/>
                </a:lnTo>
                <a:lnTo>
                  <a:pt x="121538" y="22054"/>
                </a:lnTo>
                <a:lnTo>
                  <a:pt x="81262" y="47666"/>
                </a:lnTo>
                <a:lnTo>
                  <a:pt x="47666" y="81262"/>
                </a:lnTo>
                <a:lnTo>
                  <a:pt x="22054" y="121538"/>
                </a:lnTo>
                <a:lnTo>
                  <a:pt x="5730" y="167191"/>
                </a:lnTo>
                <a:lnTo>
                  <a:pt x="0" y="216916"/>
                </a:lnTo>
                <a:lnTo>
                  <a:pt x="0" y="2306828"/>
                </a:lnTo>
                <a:lnTo>
                  <a:pt x="5730" y="2356552"/>
                </a:lnTo>
                <a:lnTo>
                  <a:pt x="22054" y="2402205"/>
                </a:lnTo>
                <a:lnTo>
                  <a:pt x="47666" y="2442481"/>
                </a:lnTo>
                <a:lnTo>
                  <a:pt x="81262" y="2476077"/>
                </a:lnTo>
                <a:lnTo>
                  <a:pt x="121538" y="2501689"/>
                </a:lnTo>
                <a:lnTo>
                  <a:pt x="167191" y="2518013"/>
                </a:lnTo>
                <a:lnTo>
                  <a:pt x="216916" y="2523744"/>
                </a:lnTo>
                <a:lnTo>
                  <a:pt x="3570224" y="2523744"/>
                </a:lnTo>
                <a:lnTo>
                  <a:pt x="3619948" y="2518013"/>
                </a:lnTo>
                <a:lnTo>
                  <a:pt x="3665601" y="2501689"/>
                </a:lnTo>
                <a:lnTo>
                  <a:pt x="3705877" y="2476077"/>
                </a:lnTo>
                <a:lnTo>
                  <a:pt x="3739473" y="2442481"/>
                </a:lnTo>
                <a:lnTo>
                  <a:pt x="3765085" y="2402205"/>
                </a:lnTo>
                <a:lnTo>
                  <a:pt x="3781409" y="2356552"/>
                </a:lnTo>
                <a:lnTo>
                  <a:pt x="3787140" y="2306828"/>
                </a:lnTo>
                <a:lnTo>
                  <a:pt x="3787140" y="216916"/>
                </a:lnTo>
                <a:lnTo>
                  <a:pt x="3781409" y="167191"/>
                </a:lnTo>
                <a:lnTo>
                  <a:pt x="3765085" y="121538"/>
                </a:lnTo>
                <a:lnTo>
                  <a:pt x="3739473" y="81262"/>
                </a:lnTo>
                <a:lnTo>
                  <a:pt x="3705877" y="47666"/>
                </a:lnTo>
                <a:lnTo>
                  <a:pt x="3665601" y="22054"/>
                </a:lnTo>
                <a:lnTo>
                  <a:pt x="3619948" y="5730"/>
                </a:lnTo>
                <a:lnTo>
                  <a:pt x="3570224" y="0"/>
                </a:lnTo>
                <a:close/>
              </a:path>
            </a:pathLst>
          </a:custGeom>
          <a:solidFill>
            <a:srgbClr val="ECEC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28615" y="356615"/>
            <a:ext cx="3787140" cy="2523744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667000" y="2901695"/>
            <a:ext cx="3666744" cy="665988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494788" y="2734055"/>
            <a:ext cx="4012691" cy="1152144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714244" y="2929127"/>
            <a:ext cx="3572255" cy="571500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xfrm>
            <a:off x="2714244" y="2929127"/>
            <a:ext cx="3572510" cy="571500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27635">
              <a:lnSpc>
                <a:spcPts val="4500"/>
              </a:lnSpc>
            </a:pPr>
            <a:r>
              <a:rPr sz="4000" spc="-50" dirty="0">
                <a:solidFill>
                  <a:srgbClr val="0000FF"/>
                </a:solidFill>
              </a:rPr>
              <a:t>ФОРМАТТОО</a:t>
            </a:r>
            <a:endParaRPr sz="4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47927" y="89915"/>
            <a:ext cx="7161276" cy="641299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43000" y="284988"/>
            <a:ext cx="6573011" cy="582472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573017" y="285750"/>
            <a:ext cx="3070860" cy="429895"/>
          </a:xfrm>
          <a:custGeom>
            <a:avLst/>
            <a:gdLst/>
            <a:ahLst/>
            <a:cxnLst/>
            <a:rect l="l" t="t" r="r" b="b"/>
            <a:pathLst>
              <a:path w="3070859" h="429895">
                <a:moveTo>
                  <a:pt x="0" y="71627"/>
                </a:moveTo>
                <a:lnTo>
                  <a:pt x="5637" y="43773"/>
                </a:lnTo>
                <a:lnTo>
                  <a:pt x="21002" y="21002"/>
                </a:lnTo>
                <a:lnTo>
                  <a:pt x="43773" y="5637"/>
                </a:lnTo>
                <a:lnTo>
                  <a:pt x="71628" y="0"/>
                </a:lnTo>
                <a:lnTo>
                  <a:pt x="2999232" y="0"/>
                </a:lnTo>
                <a:lnTo>
                  <a:pt x="3027086" y="5637"/>
                </a:lnTo>
                <a:lnTo>
                  <a:pt x="3049857" y="21002"/>
                </a:lnTo>
                <a:lnTo>
                  <a:pt x="3065222" y="43773"/>
                </a:lnTo>
                <a:lnTo>
                  <a:pt x="3070860" y="71627"/>
                </a:lnTo>
                <a:lnTo>
                  <a:pt x="3070860" y="358139"/>
                </a:lnTo>
                <a:lnTo>
                  <a:pt x="3065222" y="385994"/>
                </a:lnTo>
                <a:lnTo>
                  <a:pt x="3049857" y="408765"/>
                </a:lnTo>
                <a:lnTo>
                  <a:pt x="3027086" y="424130"/>
                </a:lnTo>
                <a:lnTo>
                  <a:pt x="2999232" y="429767"/>
                </a:lnTo>
                <a:lnTo>
                  <a:pt x="71628" y="429767"/>
                </a:lnTo>
                <a:lnTo>
                  <a:pt x="43773" y="424130"/>
                </a:lnTo>
                <a:lnTo>
                  <a:pt x="21002" y="408765"/>
                </a:lnTo>
                <a:lnTo>
                  <a:pt x="5637" y="385994"/>
                </a:lnTo>
                <a:lnTo>
                  <a:pt x="0" y="358139"/>
                </a:lnTo>
                <a:lnTo>
                  <a:pt x="0" y="71627"/>
                </a:lnTo>
                <a:close/>
              </a:path>
            </a:pathLst>
          </a:custGeom>
          <a:ln w="38100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84631" y="2846832"/>
            <a:ext cx="3887724" cy="253136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99872" y="356615"/>
            <a:ext cx="3857625" cy="2501265"/>
          </a:xfrm>
          <a:custGeom>
            <a:avLst/>
            <a:gdLst/>
            <a:ahLst/>
            <a:cxnLst/>
            <a:rect l="l" t="t" r="r" b="b"/>
            <a:pathLst>
              <a:path w="3857625" h="2501265">
                <a:moveTo>
                  <a:pt x="3642360" y="0"/>
                </a:moveTo>
                <a:lnTo>
                  <a:pt x="214922" y="0"/>
                </a:lnTo>
                <a:lnTo>
                  <a:pt x="165643" y="5678"/>
                </a:lnTo>
                <a:lnTo>
                  <a:pt x="120406" y="21851"/>
                </a:lnTo>
                <a:lnTo>
                  <a:pt x="80500" y="47226"/>
                </a:lnTo>
                <a:lnTo>
                  <a:pt x="47217" y="80509"/>
                </a:lnTo>
                <a:lnTo>
                  <a:pt x="21845" y="120409"/>
                </a:lnTo>
                <a:lnTo>
                  <a:pt x="5676" y="165631"/>
                </a:lnTo>
                <a:lnTo>
                  <a:pt x="0" y="214884"/>
                </a:lnTo>
                <a:lnTo>
                  <a:pt x="0" y="2286000"/>
                </a:lnTo>
                <a:lnTo>
                  <a:pt x="5676" y="2335252"/>
                </a:lnTo>
                <a:lnTo>
                  <a:pt x="21845" y="2380474"/>
                </a:lnTo>
                <a:lnTo>
                  <a:pt x="47217" y="2420374"/>
                </a:lnTo>
                <a:lnTo>
                  <a:pt x="80500" y="2453657"/>
                </a:lnTo>
                <a:lnTo>
                  <a:pt x="120406" y="2479032"/>
                </a:lnTo>
                <a:lnTo>
                  <a:pt x="165643" y="2495205"/>
                </a:lnTo>
                <a:lnTo>
                  <a:pt x="214922" y="2500884"/>
                </a:lnTo>
                <a:lnTo>
                  <a:pt x="3642360" y="2500884"/>
                </a:lnTo>
                <a:lnTo>
                  <a:pt x="3691612" y="2495205"/>
                </a:lnTo>
                <a:lnTo>
                  <a:pt x="3736834" y="2479032"/>
                </a:lnTo>
                <a:lnTo>
                  <a:pt x="3776734" y="2453657"/>
                </a:lnTo>
                <a:lnTo>
                  <a:pt x="3810017" y="2420374"/>
                </a:lnTo>
                <a:lnTo>
                  <a:pt x="3835392" y="2380474"/>
                </a:lnTo>
                <a:lnTo>
                  <a:pt x="3851565" y="2335252"/>
                </a:lnTo>
                <a:lnTo>
                  <a:pt x="3857243" y="2286000"/>
                </a:lnTo>
                <a:lnTo>
                  <a:pt x="3857243" y="214884"/>
                </a:lnTo>
                <a:lnTo>
                  <a:pt x="3851565" y="165631"/>
                </a:lnTo>
                <a:lnTo>
                  <a:pt x="3835392" y="120409"/>
                </a:lnTo>
                <a:lnTo>
                  <a:pt x="3810017" y="80509"/>
                </a:lnTo>
                <a:lnTo>
                  <a:pt x="3776734" y="47226"/>
                </a:lnTo>
                <a:lnTo>
                  <a:pt x="3736834" y="21851"/>
                </a:lnTo>
                <a:lnTo>
                  <a:pt x="3691612" y="5678"/>
                </a:lnTo>
                <a:lnTo>
                  <a:pt x="3642360" y="0"/>
                </a:lnTo>
                <a:close/>
              </a:path>
            </a:pathLst>
          </a:custGeom>
          <a:solidFill>
            <a:srgbClr val="ECEC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99872" y="356615"/>
            <a:ext cx="3857243" cy="250088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84631" y="6114286"/>
            <a:ext cx="3922776" cy="74371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99872" y="3546347"/>
            <a:ext cx="3892550" cy="2578735"/>
          </a:xfrm>
          <a:custGeom>
            <a:avLst/>
            <a:gdLst/>
            <a:ahLst/>
            <a:cxnLst/>
            <a:rect l="l" t="t" r="r" b="b"/>
            <a:pathLst>
              <a:path w="3892550" h="2578735">
                <a:moveTo>
                  <a:pt x="3670680" y="0"/>
                </a:moveTo>
                <a:lnTo>
                  <a:pt x="221602" y="0"/>
                </a:lnTo>
                <a:lnTo>
                  <a:pt x="176941" y="4501"/>
                </a:lnTo>
                <a:lnTo>
                  <a:pt x="135343" y="17410"/>
                </a:lnTo>
                <a:lnTo>
                  <a:pt x="97701" y="37839"/>
                </a:lnTo>
                <a:lnTo>
                  <a:pt x="64904" y="64897"/>
                </a:lnTo>
                <a:lnTo>
                  <a:pt x="37845" y="97693"/>
                </a:lnTo>
                <a:lnTo>
                  <a:pt x="17414" y="135338"/>
                </a:lnTo>
                <a:lnTo>
                  <a:pt x="4502" y="176942"/>
                </a:lnTo>
                <a:lnTo>
                  <a:pt x="0" y="221614"/>
                </a:lnTo>
                <a:lnTo>
                  <a:pt x="0" y="2357005"/>
                </a:lnTo>
                <a:lnTo>
                  <a:pt x="4502" y="2401666"/>
                </a:lnTo>
                <a:lnTo>
                  <a:pt x="17414" y="2443264"/>
                </a:lnTo>
                <a:lnTo>
                  <a:pt x="37845" y="2480906"/>
                </a:lnTo>
                <a:lnTo>
                  <a:pt x="64904" y="2513703"/>
                </a:lnTo>
                <a:lnTo>
                  <a:pt x="97701" y="2540762"/>
                </a:lnTo>
                <a:lnTo>
                  <a:pt x="135343" y="2561193"/>
                </a:lnTo>
                <a:lnTo>
                  <a:pt x="176941" y="2574105"/>
                </a:lnTo>
                <a:lnTo>
                  <a:pt x="221602" y="2578608"/>
                </a:lnTo>
                <a:lnTo>
                  <a:pt x="3670680" y="2578608"/>
                </a:lnTo>
                <a:lnTo>
                  <a:pt x="3715353" y="2574105"/>
                </a:lnTo>
                <a:lnTo>
                  <a:pt x="3756957" y="2561193"/>
                </a:lnTo>
                <a:lnTo>
                  <a:pt x="3794602" y="2540762"/>
                </a:lnTo>
                <a:lnTo>
                  <a:pt x="3827399" y="2513703"/>
                </a:lnTo>
                <a:lnTo>
                  <a:pt x="3854456" y="2480906"/>
                </a:lnTo>
                <a:lnTo>
                  <a:pt x="3874885" y="2443264"/>
                </a:lnTo>
                <a:lnTo>
                  <a:pt x="3887794" y="2401666"/>
                </a:lnTo>
                <a:lnTo>
                  <a:pt x="3892295" y="2357005"/>
                </a:lnTo>
                <a:lnTo>
                  <a:pt x="3892295" y="221614"/>
                </a:lnTo>
                <a:lnTo>
                  <a:pt x="3887794" y="176942"/>
                </a:lnTo>
                <a:lnTo>
                  <a:pt x="3874885" y="135338"/>
                </a:lnTo>
                <a:lnTo>
                  <a:pt x="3854456" y="97693"/>
                </a:lnTo>
                <a:lnTo>
                  <a:pt x="3827399" y="64897"/>
                </a:lnTo>
                <a:lnTo>
                  <a:pt x="3794602" y="37839"/>
                </a:lnTo>
                <a:lnTo>
                  <a:pt x="3756957" y="17410"/>
                </a:lnTo>
                <a:lnTo>
                  <a:pt x="3715353" y="4501"/>
                </a:lnTo>
                <a:lnTo>
                  <a:pt x="3670680" y="0"/>
                </a:lnTo>
                <a:close/>
              </a:path>
            </a:pathLst>
          </a:custGeom>
          <a:solidFill>
            <a:srgbClr val="ECEC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99872" y="3546347"/>
            <a:ext cx="3892295" cy="257860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974335" y="6115810"/>
            <a:ext cx="3756660" cy="74218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989576" y="3500628"/>
            <a:ext cx="3726179" cy="2626360"/>
          </a:xfrm>
          <a:custGeom>
            <a:avLst/>
            <a:gdLst/>
            <a:ahLst/>
            <a:cxnLst/>
            <a:rect l="l" t="t" r="r" b="b"/>
            <a:pathLst>
              <a:path w="3726179" h="2626360">
                <a:moveTo>
                  <a:pt x="3500501" y="0"/>
                </a:moveTo>
                <a:lnTo>
                  <a:pt x="225678" y="0"/>
                </a:lnTo>
                <a:lnTo>
                  <a:pt x="180211" y="4587"/>
                </a:lnTo>
                <a:lnTo>
                  <a:pt x="137856" y="17742"/>
                </a:lnTo>
                <a:lnTo>
                  <a:pt x="99522" y="38556"/>
                </a:lnTo>
                <a:lnTo>
                  <a:pt x="66119" y="66119"/>
                </a:lnTo>
                <a:lnTo>
                  <a:pt x="38556" y="99522"/>
                </a:lnTo>
                <a:lnTo>
                  <a:pt x="17742" y="137856"/>
                </a:lnTo>
                <a:lnTo>
                  <a:pt x="4587" y="180211"/>
                </a:lnTo>
                <a:lnTo>
                  <a:pt x="0" y="225679"/>
                </a:lnTo>
                <a:lnTo>
                  <a:pt x="0" y="2400185"/>
                </a:lnTo>
                <a:lnTo>
                  <a:pt x="4587" y="2445666"/>
                </a:lnTo>
                <a:lnTo>
                  <a:pt x="17742" y="2488027"/>
                </a:lnTo>
                <a:lnTo>
                  <a:pt x="38556" y="2526360"/>
                </a:lnTo>
                <a:lnTo>
                  <a:pt x="66119" y="2559758"/>
                </a:lnTo>
                <a:lnTo>
                  <a:pt x="99522" y="2587313"/>
                </a:lnTo>
                <a:lnTo>
                  <a:pt x="137856" y="2608118"/>
                </a:lnTo>
                <a:lnTo>
                  <a:pt x="180211" y="2621267"/>
                </a:lnTo>
                <a:lnTo>
                  <a:pt x="225678" y="2625852"/>
                </a:lnTo>
                <a:lnTo>
                  <a:pt x="3500501" y="2625852"/>
                </a:lnTo>
                <a:lnTo>
                  <a:pt x="3545968" y="2621267"/>
                </a:lnTo>
                <a:lnTo>
                  <a:pt x="3588323" y="2608118"/>
                </a:lnTo>
                <a:lnTo>
                  <a:pt x="3626657" y="2587313"/>
                </a:lnTo>
                <a:lnTo>
                  <a:pt x="3660060" y="2559758"/>
                </a:lnTo>
                <a:lnTo>
                  <a:pt x="3687623" y="2526360"/>
                </a:lnTo>
                <a:lnTo>
                  <a:pt x="3708437" y="2488027"/>
                </a:lnTo>
                <a:lnTo>
                  <a:pt x="3721592" y="2445666"/>
                </a:lnTo>
                <a:lnTo>
                  <a:pt x="3726179" y="2400185"/>
                </a:lnTo>
                <a:lnTo>
                  <a:pt x="3726179" y="225679"/>
                </a:lnTo>
                <a:lnTo>
                  <a:pt x="3721592" y="180211"/>
                </a:lnTo>
                <a:lnTo>
                  <a:pt x="3708437" y="137856"/>
                </a:lnTo>
                <a:lnTo>
                  <a:pt x="3687623" y="99522"/>
                </a:lnTo>
                <a:lnTo>
                  <a:pt x="3660060" y="66119"/>
                </a:lnTo>
                <a:lnTo>
                  <a:pt x="3626657" y="38556"/>
                </a:lnTo>
                <a:lnTo>
                  <a:pt x="3588323" y="17742"/>
                </a:lnTo>
                <a:lnTo>
                  <a:pt x="3545968" y="4587"/>
                </a:lnTo>
                <a:lnTo>
                  <a:pt x="3500501" y="0"/>
                </a:lnTo>
                <a:close/>
              </a:path>
            </a:pathLst>
          </a:custGeom>
          <a:solidFill>
            <a:srgbClr val="ECEC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989576" y="3500628"/>
            <a:ext cx="3726179" cy="2625852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913376" y="2869692"/>
            <a:ext cx="3817620" cy="2554224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28615" y="356615"/>
            <a:ext cx="3787140" cy="2524125"/>
          </a:xfrm>
          <a:custGeom>
            <a:avLst/>
            <a:gdLst/>
            <a:ahLst/>
            <a:cxnLst/>
            <a:rect l="l" t="t" r="r" b="b"/>
            <a:pathLst>
              <a:path w="3787140" h="2524125">
                <a:moveTo>
                  <a:pt x="3570224" y="0"/>
                </a:moveTo>
                <a:lnTo>
                  <a:pt x="216916" y="0"/>
                </a:lnTo>
                <a:lnTo>
                  <a:pt x="167191" y="5730"/>
                </a:lnTo>
                <a:lnTo>
                  <a:pt x="121538" y="22054"/>
                </a:lnTo>
                <a:lnTo>
                  <a:pt x="81262" y="47666"/>
                </a:lnTo>
                <a:lnTo>
                  <a:pt x="47666" y="81262"/>
                </a:lnTo>
                <a:lnTo>
                  <a:pt x="22054" y="121538"/>
                </a:lnTo>
                <a:lnTo>
                  <a:pt x="5730" y="167191"/>
                </a:lnTo>
                <a:lnTo>
                  <a:pt x="0" y="216916"/>
                </a:lnTo>
                <a:lnTo>
                  <a:pt x="0" y="2306828"/>
                </a:lnTo>
                <a:lnTo>
                  <a:pt x="5730" y="2356552"/>
                </a:lnTo>
                <a:lnTo>
                  <a:pt x="22054" y="2402205"/>
                </a:lnTo>
                <a:lnTo>
                  <a:pt x="47666" y="2442481"/>
                </a:lnTo>
                <a:lnTo>
                  <a:pt x="81262" y="2476077"/>
                </a:lnTo>
                <a:lnTo>
                  <a:pt x="121538" y="2501689"/>
                </a:lnTo>
                <a:lnTo>
                  <a:pt x="167191" y="2518013"/>
                </a:lnTo>
                <a:lnTo>
                  <a:pt x="216916" y="2523744"/>
                </a:lnTo>
                <a:lnTo>
                  <a:pt x="3570224" y="2523744"/>
                </a:lnTo>
                <a:lnTo>
                  <a:pt x="3619948" y="2518013"/>
                </a:lnTo>
                <a:lnTo>
                  <a:pt x="3665601" y="2501689"/>
                </a:lnTo>
                <a:lnTo>
                  <a:pt x="3705877" y="2476077"/>
                </a:lnTo>
                <a:lnTo>
                  <a:pt x="3739473" y="2442481"/>
                </a:lnTo>
                <a:lnTo>
                  <a:pt x="3765085" y="2402205"/>
                </a:lnTo>
                <a:lnTo>
                  <a:pt x="3781409" y="2356552"/>
                </a:lnTo>
                <a:lnTo>
                  <a:pt x="3787140" y="2306828"/>
                </a:lnTo>
                <a:lnTo>
                  <a:pt x="3787140" y="216916"/>
                </a:lnTo>
                <a:lnTo>
                  <a:pt x="3781409" y="167191"/>
                </a:lnTo>
                <a:lnTo>
                  <a:pt x="3765085" y="121538"/>
                </a:lnTo>
                <a:lnTo>
                  <a:pt x="3739473" y="81262"/>
                </a:lnTo>
                <a:lnTo>
                  <a:pt x="3705877" y="47666"/>
                </a:lnTo>
                <a:lnTo>
                  <a:pt x="3665601" y="22054"/>
                </a:lnTo>
                <a:lnTo>
                  <a:pt x="3619948" y="5730"/>
                </a:lnTo>
                <a:lnTo>
                  <a:pt x="3570224" y="0"/>
                </a:lnTo>
                <a:close/>
              </a:path>
            </a:pathLst>
          </a:custGeom>
          <a:solidFill>
            <a:srgbClr val="ECEC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28615" y="356615"/>
            <a:ext cx="3787140" cy="2523744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667000" y="2901695"/>
            <a:ext cx="3666744" cy="665988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494788" y="2734055"/>
            <a:ext cx="4012691" cy="1152144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714244" y="2929127"/>
            <a:ext cx="3572255" cy="571500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xfrm>
            <a:off x="2714244" y="2929127"/>
            <a:ext cx="3572510" cy="571500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27635">
              <a:lnSpc>
                <a:spcPts val="4500"/>
              </a:lnSpc>
            </a:pPr>
            <a:r>
              <a:rPr sz="4000" spc="-50" dirty="0">
                <a:solidFill>
                  <a:srgbClr val="0000FF"/>
                </a:solidFill>
              </a:rPr>
              <a:t>ФОРМАТТОО</a:t>
            </a:r>
            <a:endParaRPr sz="4000"/>
          </a:p>
        </p:txBody>
      </p:sp>
      <p:sp>
        <p:nvSpPr>
          <p:cNvPr id="18" name="object 18"/>
          <p:cNvSpPr/>
          <p:nvPr/>
        </p:nvSpPr>
        <p:spPr>
          <a:xfrm>
            <a:off x="2714244" y="1571244"/>
            <a:ext cx="3571875" cy="3357879"/>
          </a:xfrm>
          <a:custGeom>
            <a:avLst/>
            <a:gdLst/>
            <a:ahLst/>
            <a:cxnLst/>
            <a:rect l="l" t="t" r="r" b="b"/>
            <a:pathLst>
              <a:path w="3571875" h="3357879">
                <a:moveTo>
                  <a:pt x="3571875" y="0"/>
                </a:moveTo>
                <a:lnTo>
                  <a:pt x="0" y="3357626"/>
                </a:lnTo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429255" y="1786127"/>
            <a:ext cx="3929379" cy="2786380"/>
          </a:xfrm>
          <a:custGeom>
            <a:avLst/>
            <a:gdLst/>
            <a:ahLst/>
            <a:cxnLst/>
            <a:rect l="l" t="t" r="r" b="b"/>
            <a:pathLst>
              <a:path w="3929379" h="2786379">
                <a:moveTo>
                  <a:pt x="3929126" y="2786126"/>
                </a:moveTo>
                <a:lnTo>
                  <a:pt x="0" y="0"/>
                </a:lnTo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881883" y="187452"/>
            <a:ext cx="3095244" cy="10165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663951" y="32003"/>
            <a:ext cx="3528060" cy="15255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929127" y="214884"/>
            <a:ext cx="3000755" cy="92202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929127" y="214884"/>
            <a:ext cx="3001010" cy="922019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26670" rIns="0" bIns="0" rtlCol="0">
            <a:spAutoFit/>
          </a:bodyPr>
          <a:lstStyle/>
          <a:p>
            <a:pPr marL="189865">
              <a:lnSpc>
                <a:spcPct val="100000"/>
              </a:lnSpc>
              <a:spcBef>
                <a:spcPts val="210"/>
              </a:spcBef>
            </a:pPr>
            <a:r>
              <a:rPr sz="5400" spc="-15" dirty="0">
                <a:solidFill>
                  <a:srgbClr val="943735"/>
                </a:solidFill>
              </a:rPr>
              <a:t>1-суроо</a:t>
            </a:r>
            <a:endParaRPr sz="5400"/>
          </a:p>
        </p:txBody>
      </p:sp>
      <p:sp>
        <p:nvSpPr>
          <p:cNvPr id="6" name="object 6"/>
          <p:cNvSpPr/>
          <p:nvPr/>
        </p:nvSpPr>
        <p:spPr>
          <a:xfrm>
            <a:off x="381000" y="1258824"/>
            <a:ext cx="8542020" cy="117195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40663" y="1187196"/>
            <a:ext cx="7822692" cy="142646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28244" y="1286255"/>
            <a:ext cx="8447532" cy="1077468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428244" y="1286255"/>
            <a:ext cx="8448040" cy="1077595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33655" rIns="0" bIns="0" rtlCol="0">
            <a:spAutoFit/>
          </a:bodyPr>
          <a:lstStyle/>
          <a:p>
            <a:pPr marL="797560" marR="587375" indent="-198120">
              <a:lnSpc>
                <a:spcPct val="100000"/>
              </a:lnSpc>
              <a:spcBef>
                <a:spcPts val="265"/>
              </a:spcBef>
              <a:tabLst>
                <a:tab pos="6861175" algn="l"/>
              </a:tabLst>
            </a:pPr>
            <a:r>
              <a:rPr sz="3200" b="1" dirty="0">
                <a:solidFill>
                  <a:srgbClr val="FF0000"/>
                </a:solidFill>
                <a:latin typeface="Arial"/>
                <a:cs typeface="Arial"/>
              </a:rPr>
              <a:t>Фо</a:t>
            </a:r>
            <a:r>
              <a:rPr sz="3200" b="1" spc="-40" dirty="0">
                <a:solidFill>
                  <a:srgbClr val="FF0000"/>
                </a:solidFill>
                <a:latin typeface="Arial"/>
                <a:cs typeface="Arial"/>
              </a:rPr>
              <a:t>р</a:t>
            </a:r>
            <a:r>
              <a:rPr sz="3200" b="1" spc="-35" dirty="0">
                <a:solidFill>
                  <a:srgbClr val="FF0000"/>
                </a:solidFill>
                <a:latin typeface="Arial"/>
                <a:cs typeface="Arial"/>
              </a:rPr>
              <a:t>м</a:t>
            </a:r>
            <a:r>
              <a:rPr sz="3200" b="1" spc="-5" dirty="0">
                <a:solidFill>
                  <a:srgbClr val="FF0000"/>
                </a:solidFill>
                <a:latin typeface="Arial"/>
                <a:cs typeface="Arial"/>
              </a:rPr>
              <a:t>а</a:t>
            </a:r>
            <a:r>
              <a:rPr sz="3200" b="1" spc="-20" dirty="0">
                <a:solidFill>
                  <a:srgbClr val="FF0000"/>
                </a:solidFill>
                <a:latin typeface="Arial"/>
                <a:cs typeface="Arial"/>
              </a:rPr>
              <a:t>т</a:t>
            </a:r>
            <a:r>
              <a:rPr sz="3200" b="1" spc="-45" dirty="0">
                <a:solidFill>
                  <a:srgbClr val="FF0000"/>
                </a:solidFill>
                <a:latin typeface="Arial"/>
                <a:cs typeface="Arial"/>
              </a:rPr>
              <a:t>т</a:t>
            </a:r>
            <a:r>
              <a:rPr sz="3200" b="1" spc="-15" dirty="0">
                <a:solidFill>
                  <a:srgbClr val="FF0000"/>
                </a:solidFill>
                <a:latin typeface="Arial"/>
                <a:cs typeface="Arial"/>
              </a:rPr>
              <a:t>о</a:t>
            </a:r>
            <a:r>
              <a:rPr sz="3200" b="1" dirty="0">
                <a:solidFill>
                  <a:srgbClr val="FF0000"/>
                </a:solidFill>
                <a:latin typeface="Arial"/>
                <a:cs typeface="Arial"/>
              </a:rPr>
              <a:t>о</a:t>
            </a:r>
            <a:r>
              <a:rPr sz="3200" b="1" spc="-4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3200" b="1" dirty="0">
                <a:solidFill>
                  <a:srgbClr val="FF0000"/>
                </a:solidFill>
                <a:latin typeface="Arial"/>
                <a:cs typeface="Arial"/>
              </a:rPr>
              <a:t>-</a:t>
            </a:r>
            <a:r>
              <a:rPr sz="3200" b="1" spc="-1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3200" b="1" spc="-35" dirty="0">
                <a:solidFill>
                  <a:srgbClr val="001F5F"/>
                </a:solidFill>
                <a:latin typeface="Arial"/>
                <a:cs typeface="Arial"/>
              </a:rPr>
              <a:t>б</a:t>
            </a:r>
            <a:r>
              <a:rPr sz="3200" b="1" spc="-45" dirty="0">
                <a:solidFill>
                  <a:srgbClr val="001F5F"/>
                </a:solidFill>
                <a:latin typeface="Arial"/>
                <a:cs typeface="Arial"/>
              </a:rPr>
              <a:t>у</a:t>
            </a:r>
            <a:r>
              <a:rPr sz="3200" b="1" dirty="0">
                <a:solidFill>
                  <a:srgbClr val="001F5F"/>
                </a:solidFill>
                <a:latin typeface="Arial"/>
                <a:cs typeface="Arial"/>
              </a:rPr>
              <a:t>л</a:t>
            </a:r>
            <a:r>
              <a:rPr sz="3200" b="1" spc="-10" dirty="0">
                <a:solidFill>
                  <a:srgbClr val="001F5F"/>
                </a:solidFill>
                <a:latin typeface="Arial"/>
                <a:cs typeface="Arial"/>
              </a:rPr>
              <a:t> </a:t>
            </a:r>
            <a:r>
              <a:rPr sz="3200" b="1" dirty="0">
                <a:solidFill>
                  <a:srgbClr val="001F5F"/>
                </a:solidFill>
                <a:latin typeface="Arial"/>
                <a:cs typeface="Arial"/>
              </a:rPr>
              <a:t>док</a:t>
            </a:r>
            <a:r>
              <a:rPr sz="3200" b="1" spc="-45" dirty="0">
                <a:solidFill>
                  <a:srgbClr val="001F5F"/>
                </a:solidFill>
                <a:latin typeface="Arial"/>
                <a:cs typeface="Arial"/>
              </a:rPr>
              <a:t>у</a:t>
            </a:r>
            <a:r>
              <a:rPr sz="3200" b="1" dirty="0">
                <a:solidFill>
                  <a:srgbClr val="001F5F"/>
                </a:solidFill>
                <a:latin typeface="Arial"/>
                <a:cs typeface="Arial"/>
              </a:rPr>
              <a:t>мент</a:t>
            </a:r>
            <a:r>
              <a:rPr sz="3200" b="1" spc="-15" dirty="0">
                <a:solidFill>
                  <a:srgbClr val="001F5F"/>
                </a:solidFill>
                <a:latin typeface="Arial"/>
                <a:cs typeface="Arial"/>
              </a:rPr>
              <a:t>т</a:t>
            </a:r>
            <a:r>
              <a:rPr sz="3200" b="1" dirty="0">
                <a:solidFill>
                  <a:srgbClr val="001F5F"/>
                </a:solidFill>
                <a:latin typeface="Arial"/>
                <a:cs typeface="Arial"/>
              </a:rPr>
              <a:t>ин	</a:t>
            </a:r>
            <a:r>
              <a:rPr sz="3200" b="1" spc="30" dirty="0">
                <a:solidFill>
                  <a:srgbClr val="001F5F"/>
                </a:solidFill>
                <a:latin typeface="Arial"/>
                <a:cs typeface="Arial"/>
              </a:rPr>
              <a:t>ж</a:t>
            </a:r>
            <a:r>
              <a:rPr sz="3200" b="1" spc="-5" dirty="0">
                <a:solidFill>
                  <a:srgbClr val="001F5F"/>
                </a:solidFill>
                <a:latin typeface="Arial"/>
                <a:cs typeface="Arial"/>
              </a:rPr>
              <a:t>ана  андагы </a:t>
            </a:r>
            <a:r>
              <a:rPr sz="3200" b="1" spc="-10" dirty="0">
                <a:solidFill>
                  <a:srgbClr val="001F5F"/>
                </a:solidFill>
                <a:latin typeface="Arial"/>
                <a:cs typeface="Arial"/>
              </a:rPr>
              <a:t>объекттердин</a:t>
            </a:r>
            <a:r>
              <a:rPr sz="3200" b="1" spc="-10" dirty="0">
                <a:solidFill>
                  <a:srgbClr val="FF0000"/>
                </a:solidFill>
                <a:latin typeface="Arial"/>
                <a:cs typeface="Arial"/>
              </a:rPr>
              <a:t>…</a:t>
            </a:r>
            <a:r>
              <a:rPr sz="3200" b="1" spc="-3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3200" b="1" spc="-10" dirty="0">
                <a:solidFill>
                  <a:srgbClr val="FF0000"/>
                </a:solidFill>
                <a:latin typeface="Arial"/>
                <a:cs typeface="Arial"/>
              </a:rPr>
              <a:t>процесси</a:t>
            </a:r>
            <a:endParaRPr sz="32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43483" y="4870703"/>
            <a:ext cx="606552" cy="72694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657555" y="4950967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20" dirty="0">
                <a:solidFill>
                  <a:srgbClr val="FFFFFF"/>
                </a:solidFill>
                <a:latin typeface="Arial"/>
                <a:cs typeface="Arial"/>
              </a:rPr>
              <a:t>1</a:t>
            </a:r>
            <a:endParaRPr sz="24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31291" y="5658611"/>
            <a:ext cx="608076" cy="726947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645668" y="5739180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20" dirty="0">
                <a:solidFill>
                  <a:srgbClr val="FFFFFF"/>
                </a:solidFill>
                <a:latin typeface="Arial"/>
                <a:cs typeface="Arial"/>
              </a:rPr>
              <a:t>2</a:t>
            </a:r>
            <a:endParaRPr sz="24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4556759" y="4978908"/>
            <a:ext cx="559308" cy="477012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735067" y="5062728"/>
            <a:ext cx="199644" cy="277367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765928" y="5092700"/>
            <a:ext cx="138938" cy="216534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532376" y="5641847"/>
            <a:ext cx="608076" cy="728471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4748021" y="5723026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45" dirty="0">
                <a:solidFill>
                  <a:srgbClr val="FFFFFF"/>
                </a:solidFill>
                <a:latin typeface="Trebuchet MS"/>
                <a:cs typeface="Trebuchet MS"/>
              </a:rPr>
              <a:t>4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955547" y="4907279"/>
            <a:ext cx="3517391" cy="589788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442972" y="5009388"/>
            <a:ext cx="530351" cy="420624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2487295" y="5053329"/>
            <a:ext cx="441325" cy="333375"/>
          </a:xfrm>
          <a:custGeom>
            <a:avLst/>
            <a:gdLst/>
            <a:ahLst/>
            <a:cxnLst/>
            <a:rect l="l" t="t" r="r" b="b"/>
            <a:pathLst>
              <a:path w="441325" h="333375">
                <a:moveTo>
                  <a:pt x="133857" y="4318"/>
                </a:moveTo>
                <a:lnTo>
                  <a:pt x="97536" y="4318"/>
                </a:lnTo>
                <a:lnTo>
                  <a:pt x="0" y="258445"/>
                </a:lnTo>
                <a:lnTo>
                  <a:pt x="35687" y="258445"/>
                </a:lnTo>
                <a:lnTo>
                  <a:pt x="63627" y="181483"/>
                </a:lnTo>
                <a:lnTo>
                  <a:pt x="206370" y="181483"/>
                </a:lnTo>
                <a:lnTo>
                  <a:pt x="195143" y="154051"/>
                </a:lnTo>
                <a:lnTo>
                  <a:pt x="73279" y="154051"/>
                </a:lnTo>
                <a:lnTo>
                  <a:pt x="101218" y="79502"/>
                </a:lnTo>
                <a:lnTo>
                  <a:pt x="105415" y="67456"/>
                </a:lnTo>
                <a:lnTo>
                  <a:pt x="109077" y="55340"/>
                </a:lnTo>
                <a:lnTo>
                  <a:pt x="112238" y="43176"/>
                </a:lnTo>
                <a:lnTo>
                  <a:pt x="114935" y="30988"/>
                </a:lnTo>
                <a:lnTo>
                  <a:pt x="144773" y="30988"/>
                </a:lnTo>
                <a:lnTo>
                  <a:pt x="133857" y="4318"/>
                </a:lnTo>
                <a:close/>
              </a:path>
              <a:path w="441325" h="333375">
                <a:moveTo>
                  <a:pt x="206370" y="181483"/>
                </a:moveTo>
                <a:lnTo>
                  <a:pt x="169925" y="181483"/>
                </a:lnTo>
                <a:lnTo>
                  <a:pt x="199517" y="258445"/>
                </a:lnTo>
                <a:lnTo>
                  <a:pt x="237871" y="258445"/>
                </a:lnTo>
                <a:lnTo>
                  <a:pt x="206370" y="181483"/>
                </a:lnTo>
                <a:close/>
              </a:path>
              <a:path w="441325" h="333375">
                <a:moveTo>
                  <a:pt x="144773" y="30988"/>
                </a:moveTo>
                <a:lnTo>
                  <a:pt x="114935" y="30988"/>
                </a:lnTo>
                <a:lnTo>
                  <a:pt x="118270" y="42009"/>
                </a:lnTo>
                <a:lnTo>
                  <a:pt x="122380" y="54483"/>
                </a:lnTo>
                <a:lnTo>
                  <a:pt x="127275" y="68385"/>
                </a:lnTo>
                <a:lnTo>
                  <a:pt x="132969" y="83693"/>
                </a:lnTo>
                <a:lnTo>
                  <a:pt x="159512" y="154051"/>
                </a:lnTo>
                <a:lnTo>
                  <a:pt x="195143" y="154051"/>
                </a:lnTo>
                <a:lnTo>
                  <a:pt x="144773" y="30988"/>
                </a:lnTo>
                <a:close/>
              </a:path>
              <a:path w="441325" h="333375">
                <a:moveTo>
                  <a:pt x="379603" y="0"/>
                </a:moveTo>
                <a:lnTo>
                  <a:pt x="357250" y="0"/>
                </a:lnTo>
                <a:lnTo>
                  <a:pt x="366920" y="16885"/>
                </a:lnTo>
                <a:lnTo>
                  <a:pt x="374792" y="31162"/>
                </a:lnTo>
                <a:lnTo>
                  <a:pt x="394636" y="76438"/>
                </a:lnTo>
                <a:lnTo>
                  <a:pt x="404941" y="118028"/>
                </a:lnTo>
                <a:lnTo>
                  <a:pt x="409067" y="166624"/>
                </a:lnTo>
                <a:lnTo>
                  <a:pt x="405828" y="208321"/>
                </a:lnTo>
                <a:lnTo>
                  <a:pt x="396113" y="249983"/>
                </a:lnTo>
                <a:lnTo>
                  <a:pt x="379920" y="291621"/>
                </a:lnTo>
                <a:lnTo>
                  <a:pt x="357250" y="333248"/>
                </a:lnTo>
                <a:lnTo>
                  <a:pt x="379603" y="333248"/>
                </a:lnTo>
                <a:lnTo>
                  <a:pt x="403352" y="297846"/>
                </a:lnTo>
                <a:lnTo>
                  <a:pt x="423291" y="256921"/>
                </a:lnTo>
                <a:lnTo>
                  <a:pt x="436721" y="212455"/>
                </a:lnTo>
                <a:lnTo>
                  <a:pt x="441198" y="166370"/>
                </a:lnTo>
                <a:lnTo>
                  <a:pt x="440364" y="145990"/>
                </a:lnTo>
                <a:lnTo>
                  <a:pt x="433697" y="106469"/>
                </a:lnTo>
                <a:lnTo>
                  <a:pt x="418982" y="65472"/>
                </a:lnTo>
                <a:lnTo>
                  <a:pt x="394841" y="21760"/>
                </a:lnTo>
                <a:lnTo>
                  <a:pt x="37960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551429" y="5075173"/>
            <a:ext cx="104520" cy="141350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487295" y="5057647"/>
            <a:ext cx="238125" cy="254635"/>
          </a:xfrm>
          <a:custGeom>
            <a:avLst/>
            <a:gdLst/>
            <a:ahLst/>
            <a:cxnLst/>
            <a:rect l="l" t="t" r="r" b="b"/>
            <a:pathLst>
              <a:path w="238125" h="254635">
                <a:moveTo>
                  <a:pt x="97536" y="0"/>
                </a:moveTo>
                <a:lnTo>
                  <a:pt x="133857" y="0"/>
                </a:lnTo>
                <a:lnTo>
                  <a:pt x="237871" y="254126"/>
                </a:lnTo>
                <a:lnTo>
                  <a:pt x="199517" y="254126"/>
                </a:lnTo>
                <a:lnTo>
                  <a:pt x="169925" y="177164"/>
                </a:lnTo>
                <a:lnTo>
                  <a:pt x="63627" y="177164"/>
                </a:lnTo>
                <a:lnTo>
                  <a:pt x="35687" y="254126"/>
                </a:lnTo>
                <a:lnTo>
                  <a:pt x="0" y="254126"/>
                </a:lnTo>
                <a:lnTo>
                  <a:pt x="97536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844545" y="5053329"/>
            <a:ext cx="84455" cy="333375"/>
          </a:xfrm>
          <a:custGeom>
            <a:avLst/>
            <a:gdLst/>
            <a:ahLst/>
            <a:cxnLst/>
            <a:rect l="l" t="t" r="r" b="b"/>
            <a:pathLst>
              <a:path w="84455" h="333375">
                <a:moveTo>
                  <a:pt x="0" y="0"/>
                </a:moveTo>
                <a:lnTo>
                  <a:pt x="22352" y="0"/>
                </a:lnTo>
                <a:lnTo>
                  <a:pt x="37590" y="21760"/>
                </a:lnTo>
                <a:lnTo>
                  <a:pt x="61731" y="65472"/>
                </a:lnTo>
                <a:lnTo>
                  <a:pt x="76446" y="106469"/>
                </a:lnTo>
                <a:lnTo>
                  <a:pt x="83113" y="145990"/>
                </a:lnTo>
                <a:lnTo>
                  <a:pt x="83947" y="166370"/>
                </a:lnTo>
                <a:lnTo>
                  <a:pt x="82827" y="189609"/>
                </a:lnTo>
                <a:lnTo>
                  <a:pt x="73874" y="234896"/>
                </a:lnTo>
                <a:lnTo>
                  <a:pt x="56534" y="278062"/>
                </a:lnTo>
                <a:lnTo>
                  <a:pt x="34714" y="316249"/>
                </a:lnTo>
                <a:lnTo>
                  <a:pt x="22352" y="333248"/>
                </a:lnTo>
                <a:lnTo>
                  <a:pt x="0" y="333248"/>
                </a:lnTo>
                <a:lnTo>
                  <a:pt x="22669" y="291621"/>
                </a:lnTo>
                <a:lnTo>
                  <a:pt x="38862" y="249983"/>
                </a:lnTo>
                <a:lnTo>
                  <a:pt x="48577" y="208321"/>
                </a:lnTo>
                <a:lnTo>
                  <a:pt x="51816" y="166624"/>
                </a:lnTo>
                <a:lnTo>
                  <a:pt x="51361" y="150362"/>
                </a:lnTo>
                <a:lnTo>
                  <a:pt x="44450" y="101981"/>
                </a:lnTo>
                <a:lnTo>
                  <a:pt x="32966" y="64065"/>
                </a:lnTo>
                <a:lnTo>
                  <a:pt x="9669" y="16885"/>
                </a:lnTo>
                <a:lnTo>
                  <a:pt x="0" y="0"/>
                </a:lnTo>
                <a:close/>
              </a:path>
            </a:pathLst>
          </a:custGeom>
          <a:ln w="1828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941832" y="5693664"/>
            <a:ext cx="3517392" cy="588264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459735" y="5794247"/>
            <a:ext cx="496824" cy="422148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504439" y="5839117"/>
            <a:ext cx="408940" cy="333375"/>
          </a:xfrm>
          <a:custGeom>
            <a:avLst/>
            <a:gdLst/>
            <a:ahLst/>
            <a:cxnLst/>
            <a:rect l="l" t="t" r="r" b="b"/>
            <a:pathLst>
              <a:path w="408939" h="333375">
                <a:moveTo>
                  <a:pt x="164846" y="4343"/>
                </a:moveTo>
                <a:lnTo>
                  <a:pt x="0" y="4343"/>
                </a:lnTo>
                <a:lnTo>
                  <a:pt x="0" y="258521"/>
                </a:lnTo>
                <a:lnTo>
                  <a:pt x="99441" y="258521"/>
                </a:lnTo>
                <a:lnTo>
                  <a:pt x="118419" y="257859"/>
                </a:lnTo>
                <a:lnTo>
                  <a:pt x="157353" y="247942"/>
                </a:lnTo>
                <a:lnTo>
                  <a:pt x="177143" y="229908"/>
                </a:lnTo>
                <a:lnTo>
                  <a:pt x="33655" y="229908"/>
                </a:lnTo>
                <a:lnTo>
                  <a:pt x="33655" y="141655"/>
                </a:lnTo>
                <a:lnTo>
                  <a:pt x="178269" y="141655"/>
                </a:lnTo>
                <a:lnTo>
                  <a:pt x="173099" y="135129"/>
                </a:lnTo>
                <a:lnTo>
                  <a:pt x="136989" y="116310"/>
                </a:lnTo>
                <a:lnTo>
                  <a:pt x="94234" y="112699"/>
                </a:lnTo>
                <a:lnTo>
                  <a:pt x="33655" y="112699"/>
                </a:lnTo>
                <a:lnTo>
                  <a:pt x="33655" y="34328"/>
                </a:lnTo>
                <a:lnTo>
                  <a:pt x="164846" y="34328"/>
                </a:lnTo>
                <a:lnTo>
                  <a:pt x="164846" y="4343"/>
                </a:lnTo>
                <a:close/>
              </a:path>
              <a:path w="408939" h="333375">
                <a:moveTo>
                  <a:pt x="178269" y="141655"/>
                </a:moveTo>
                <a:lnTo>
                  <a:pt x="78486" y="141655"/>
                </a:lnTo>
                <a:lnTo>
                  <a:pt x="94013" y="141872"/>
                </a:lnTo>
                <a:lnTo>
                  <a:pt x="107076" y="142522"/>
                </a:lnTo>
                <a:lnTo>
                  <a:pt x="147574" y="159169"/>
                </a:lnTo>
                <a:lnTo>
                  <a:pt x="155321" y="185521"/>
                </a:lnTo>
                <a:lnTo>
                  <a:pt x="154465" y="195925"/>
                </a:lnTo>
                <a:lnTo>
                  <a:pt x="124666" y="227136"/>
                </a:lnTo>
                <a:lnTo>
                  <a:pt x="100837" y="229908"/>
                </a:lnTo>
                <a:lnTo>
                  <a:pt x="177143" y="229908"/>
                </a:lnTo>
                <a:lnTo>
                  <a:pt x="190990" y="194123"/>
                </a:lnTo>
                <a:lnTo>
                  <a:pt x="191516" y="184657"/>
                </a:lnTo>
                <a:lnTo>
                  <a:pt x="190775" y="173230"/>
                </a:lnTo>
                <a:lnTo>
                  <a:pt x="188547" y="162529"/>
                </a:lnTo>
                <a:lnTo>
                  <a:pt x="184818" y="152555"/>
                </a:lnTo>
                <a:lnTo>
                  <a:pt x="179578" y="143306"/>
                </a:lnTo>
                <a:lnTo>
                  <a:pt x="178269" y="141655"/>
                </a:lnTo>
                <a:close/>
              </a:path>
              <a:path w="408939" h="333375">
                <a:moveTo>
                  <a:pt x="347091" y="0"/>
                </a:moveTo>
                <a:lnTo>
                  <a:pt x="324739" y="0"/>
                </a:lnTo>
                <a:lnTo>
                  <a:pt x="334408" y="16909"/>
                </a:lnTo>
                <a:lnTo>
                  <a:pt x="342280" y="31215"/>
                </a:lnTo>
                <a:lnTo>
                  <a:pt x="362077" y="76468"/>
                </a:lnTo>
                <a:lnTo>
                  <a:pt x="372429" y="118026"/>
                </a:lnTo>
                <a:lnTo>
                  <a:pt x="376555" y="166623"/>
                </a:lnTo>
                <a:lnTo>
                  <a:pt x="373316" y="208312"/>
                </a:lnTo>
                <a:lnTo>
                  <a:pt x="363601" y="249978"/>
                </a:lnTo>
                <a:lnTo>
                  <a:pt x="347408" y="291623"/>
                </a:lnTo>
                <a:lnTo>
                  <a:pt x="324739" y="333247"/>
                </a:lnTo>
                <a:lnTo>
                  <a:pt x="347091" y="333247"/>
                </a:lnTo>
                <a:lnTo>
                  <a:pt x="370840" y="297880"/>
                </a:lnTo>
                <a:lnTo>
                  <a:pt x="390779" y="256959"/>
                </a:lnTo>
                <a:lnTo>
                  <a:pt x="404209" y="212483"/>
                </a:lnTo>
                <a:lnTo>
                  <a:pt x="408686" y="166446"/>
                </a:lnTo>
                <a:lnTo>
                  <a:pt x="407852" y="146031"/>
                </a:lnTo>
                <a:lnTo>
                  <a:pt x="401185" y="106502"/>
                </a:lnTo>
                <a:lnTo>
                  <a:pt x="386470" y="65476"/>
                </a:lnTo>
                <a:lnTo>
                  <a:pt x="362329" y="21784"/>
                </a:lnTo>
                <a:lnTo>
                  <a:pt x="34709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528951" y="5971628"/>
            <a:ext cx="139954" cy="106540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504439" y="5843460"/>
            <a:ext cx="191770" cy="254635"/>
          </a:xfrm>
          <a:custGeom>
            <a:avLst/>
            <a:gdLst/>
            <a:ahLst/>
            <a:cxnLst/>
            <a:rect l="l" t="t" r="r" b="b"/>
            <a:pathLst>
              <a:path w="191769" h="254635">
                <a:moveTo>
                  <a:pt x="0" y="0"/>
                </a:moveTo>
                <a:lnTo>
                  <a:pt x="164846" y="0"/>
                </a:lnTo>
                <a:lnTo>
                  <a:pt x="164846" y="29984"/>
                </a:lnTo>
                <a:lnTo>
                  <a:pt x="33655" y="29984"/>
                </a:lnTo>
                <a:lnTo>
                  <a:pt x="33655" y="108356"/>
                </a:lnTo>
                <a:lnTo>
                  <a:pt x="94234" y="108356"/>
                </a:lnTo>
                <a:lnTo>
                  <a:pt x="110216" y="108758"/>
                </a:lnTo>
                <a:lnTo>
                  <a:pt x="157235" y="118689"/>
                </a:lnTo>
                <a:lnTo>
                  <a:pt x="184818" y="148212"/>
                </a:lnTo>
                <a:lnTo>
                  <a:pt x="191516" y="180314"/>
                </a:lnTo>
                <a:lnTo>
                  <a:pt x="190990" y="189779"/>
                </a:lnTo>
                <a:lnTo>
                  <a:pt x="172323" y="231484"/>
                </a:lnTo>
                <a:lnTo>
                  <a:pt x="134397" y="251531"/>
                </a:lnTo>
                <a:lnTo>
                  <a:pt x="99441" y="254177"/>
                </a:lnTo>
                <a:lnTo>
                  <a:pt x="0" y="254177"/>
                </a:lnTo>
                <a:lnTo>
                  <a:pt x="0" y="0"/>
                </a:lnTo>
                <a:close/>
              </a:path>
            </a:pathLst>
          </a:custGeom>
          <a:ln w="1828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2829179" y="5839117"/>
            <a:ext cx="84455" cy="333375"/>
          </a:xfrm>
          <a:custGeom>
            <a:avLst/>
            <a:gdLst/>
            <a:ahLst/>
            <a:cxnLst/>
            <a:rect l="l" t="t" r="r" b="b"/>
            <a:pathLst>
              <a:path w="84455" h="333375">
                <a:moveTo>
                  <a:pt x="0" y="0"/>
                </a:moveTo>
                <a:lnTo>
                  <a:pt x="22351" y="0"/>
                </a:lnTo>
                <a:lnTo>
                  <a:pt x="37590" y="21784"/>
                </a:lnTo>
                <a:lnTo>
                  <a:pt x="61731" y="65476"/>
                </a:lnTo>
                <a:lnTo>
                  <a:pt x="76446" y="106502"/>
                </a:lnTo>
                <a:lnTo>
                  <a:pt x="83113" y="146031"/>
                </a:lnTo>
                <a:lnTo>
                  <a:pt x="83946" y="166446"/>
                </a:lnTo>
                <a:lnTo>
                  <a:pt x="82827" y="189661"/>
                </a:lnTo>
                <a:lnTo>
                  <a:pt x="73874" y="234915"/>
                </a:lnTo>
                <a:lnTo>
                  <a:pt x="56534" y="278114"/>
                </a:lnTo>
                <a:lnTo>
                  <a:pt x="34714" y="316257"/>
                </a:lnTo>
                <a:lnTo>
                  <a:pt x="22351" y="333247"/>
                </a:lnTo>
                <a:lnTo>
                  <a:pt x="0" y="333247"/>
                </a:lnTo>
                <a:lnTo>
                  <a:pt x="22669" y="291623"/>
                </a:lnTo>
                <a:lnTo>
                  <a:pt x="38862" y="249978"/>
                </a:lnTo>
                <a:lnTo>
                  <a:pt x="48577" y="208312"/>
                </a:lnTo>
                <a:lnTo>
                  <a:pt x="51815" y="166623"/>
                </a:lnTo>
                <a:lnTo>
                  <a:pt x="51361" y="150359"/>
                </a:lnTo>
                <a:lnTo>
                  <a:pt x="44450" y="101955"/>
                </a:lnTo>
                <a:lnTo>
                  <a:pt x="32912" y="64113"/>
                </a:lnTo>
                <a:lnTo>
                  <a:pt x="9669" y="16909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041391" y="4907279"/>
            <a:ext cx="3517391" cy="589788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6571488" y="5026152"/>
            <a:ext cx="490727" cy="393192"/>
          </a:xfrm>
          <a:prstGeom prst="rect">
            <a:avLst/>
          </a:prstGeom>
          <a:blipFill>
            <a:blip r:embed="rId2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6588886" y="5042661"/>
            <a:ext cx="429259" cy="333375"/>
          </a:xfrm>
          <a:custGeom>
            <a:avLst/>
            <a:gdLst/>
            <a:ahLst/>
            <a:cxnLst/>
            <a:rect l="l" t="t" r="r" b="b"/>
            <a:pathLst>
              <a:path w="429259" h="333375">
                <a:moveTo>
                  <a:pt x="101600" y="4318"/>
                </a:moveTo>
                <a:lnTo>
                  <a:pt x="0" y="4318"/>
                </a:lnTo>
                <a:lnTo>
                  <a:pt x="0" y="258444"/>
                </a:lnTo>
                <a:lnTo>
                  <a:pt x="86487" y="258444"/>
                </a:lnTo>
                <a:lnTo>
                  <a:pt x="108797" y="258258"/>
                </a:lnTo>
                <a:lnTo>
                  <a:pt x="148463" y="256794"/>
                </a:lnTo>
                <a:lnTo>
                  <a:pt x="189474" y="239391"/>
                </a:lnTo>
                <a:lnTo>
                  <a:pt x="206114" y="215646"/>
                </a:lnTo>
                <a:lnTo>
                  <a:pt x="51308" y="215646"/>
                </a:lnTo>
                <a:lnTo>
                  <a:pt x="51308" y="147700"/>
                </a:lnTo>
                <a:lnTo>
                  <a:pt x="201223" y="147700"/>
                </a:lnTo>
                <a:lnTo>
                  <a:pt x="200406" y="146431"/>
                </a:lnTo>
                <a:lnTo>
                  <a:pt x="193526" y="138910"/>
                </a:lnTo>
                <a:lnTo>
                  <a:pt x="185277" y="132556"/>
                </a:lnTo>
                <a:lnTo>
                  <a:pt x="175670" y="127392"/>
                </a:lnTo>
                <a:lnTo>
                  <a:pt x="164719" y="123443"/>
                </a:lnTo>
                <a:lnTo>
                  <a:pt x="172557" y="119254"/>
                </a:lnTo>
                <a:lnTo>
                  <a:pt x="179514" y="114125"/>
                </a:lnTo>
                <a:lnTo>
                  <a:pt x="185614" y="108067"/>
                </a:lnTo>
                <a:lnTo>
                  <a:pt x="187620" y="105410"/>
                </a:lnTo>
                <a:lnTo>
                  <a:pt x="51308" y="105410"/>
                </a:lnTo>
                <a:lnTo>
                  <a:pt x="51308" y="46608"/>
                </a:lnTo>
                <a:lnTo>
                  <a:pt x="196473" y="46608"/>
                </a:lnTo>
                <a:lnTo>
                  <a:pt x="196066" y="45394"/>
                </a:lnTo>
                <a:lnTo>
                  <a:pt x="167080" y="13626"/>
                </a:lnTo>
                <a:lnTo>
                  <a:pt x="128000" y="4968"/>
                </a:lnTo>
                <a:lnTo>
                  <a:pt x="115770" y="4482"/>
                </a:lnTo>
                <a:lnTo>
                  <a:pt x="101600" y="4318"/>
                </a:lnTo>
                <a:close/>
              </a:path>
              <a:path w="429259" h="333375">
                <a:moveTo>
                  <a:pt x="201223" y="147700"/>
                </a:moveTo>
                <a:lnTo>
                  <a:pt x="92837" y="147700"/>
                </a:lnTo>
                <a:lnTo>
                  <a:pt x="108763" y="147937"/>
                </a:lnTo>
                <a:lnTo>
                  <a:pt x="121666" y="148637"/>
                </a:lnTo>
                <a:lnTo>
                  <a:pt x="157988" y="168275"/>
                </a:lnTo>
                <a:lnTo>
                  <a:pt x="159893" y="174751"/>
                </a:lnTo>
                <a:lnTo>
                  <a:pt x="159893" y="191388"/>
                </a:lnTo>
                <a:lnTo>
                  <a:pt x="157480" y="198628"/>
                </a:lnTo>
                <a:lnTo>
                  <a:pt x="152654" y="203962"/>
                </a:lnTo>
                <a:lnTo>
                  <a:pt x="147955" y="209296"/>
                </a:lnTo>
                <a:lnTo>
                  <a:pt x="98806" y="215646"/>
                </a:lnTo>
                <a:lnTo>
                  <a:pt x="206114" y="215646"/>
                </a:lnTo>
                <a:lnTo>
                  <a:pt x="208424" y="210306"/>
                </a:lnTo>
                <a:lnTo>
                  <a:pt x="210962" y="201914"/>
                </a:lnTo>
                <a:lnTo>
                  <a:pt x="212476" y="193403"/>
                </a:lnTo>
                <a:lnTo>
                  <a:pt x="212979" y="184785"/>
                </a:lnTo>
                <a:lnTo>
                  <a:pt x="212193" y="174166"/>
                </a:lnTo>
                <a:lnTo>
                  <a:pt x="209835" y="164226"/>
                </a:lnTo>
                <a:lnTo>
                  <a:pt x="205906" y="154977"/>
                </a:lnTo>
                <a:lnTo>
                  <a:pt x="201223" y="147700"/>
                </a:lnTo>
                <a:close/>
              </a:path>
              <a:path w="429259" h="333375">
                <a:moveTo>
                  <a:pt x="196473" y="46608"/>
                </a:moveTo>
                <a:lnTo>
                  <a:pt x="80772" y="46608"/>
                </a:lnTo>
                <a:lnTo>
                  <a:pt x="109934" y="46815"/>
                </a:lnTo>
                <a:lnTo>
                  <a:pt x="119116" y="47091"/>
                </a:lnTo>
                <a:lnTo>
                  <a:pt x="150495" y="67690"/>
                </a:lnTo>
                <a:lnTo>
                  <a:pt x="150495" y="83819"/>
                </a:lnTo>
                <a:lnTo>
                  <a:pt x="117252" y="104927"/>
                </a:lnTo>
                <a:lnTo>
                  <a:pt x="84963" y="105410"/>
                </a:lnTo>
                <a:lnTo>
                  <a:pt x="187620" y="105410"/>
                </a:lnTo>
                <a:lnTo>
                  <a:pt x="200406" y="68325"/>
                </a:lnTo>
                <a:lnTo>
                  <a:pt x="199927" y="60253"/>
                </a:lnTo>
                <a:lnTo>
                  <a:pt x="198485" y="52609"/>
                </a:lnTo>
                <a:lnTo>
                  <a:pt x="196473" y="46608"/>
                </a:lnTo>
                <a:close/>
              </a:path>
              <a:path w="429259" h="333375">
                <a:moveTo>
                  <a:pt x="373888" y="0"/>
                </a:moveTo>
                <a:lnTo>
                  <a:pt x="340741" y="0"/>
                </a:lnTo>
                <a:lnTo>
                  <a:pt x="351698" y="25292"/>
                </a:lnTo>
                <a:lnTo>
                  <a:pt x="360775" y="48609"/>
                </a:lnTo>
                <a:lnTo>
                  <a:pt x="373380" y="89407"/>
                </a:lnTo>
                <a:lnTo>
                  <a:pt x="379952" y="127317"/>
                </a:lnTo>
                <a:lnTo>
                  <a:pt x="382143" y="167512"/>
                </a:lnTo>
                <a:lnTo>
                  <a:pt x="381998" y="177561"/>
                </a:lnTo>
                <a:lnTo>
                  <a:pt x="378344" y="216900"/>
                </a:lnTo>
                <a:lnTo>
                  <a:pt x="369691" y="258355"/>
                </a:lnTo>
                <a:lnTo>
                  <a:pt x="357838" y="295046"/>
                </a:lnTo>
                <a:lnTo>
                  <a:pt x="341122" y="333247"/>
                </a:lnTo>
                <a:lnTo>
                  <a:pt x="374777" y="333247"/>
                </a:lnTo>
                <a:lnTo>
                  <a:pt x="400319" y="287639"/>
                </a:lnTo>
                <a:lnTo>
                  <a:pt x="417576" y="241553"/>
                </a:lnTo>
                <a:lnTo>
                  <a:pt x="426148" y="201358"/>
                </a:lnTo>
                <a:lnTo>
                  <a:pt x="429006" y="163830"/>
                </a:lnTo>
                <a:lnTo>
                  <a:pt x="428101" y="142394"/>
                </a:lnTo>
                <a:lnTo>
                  <a:pt x="420862" y="100000"/>
                </a:lnTo>
                <a:lnTo>
                  <a:pt x="406552" y="58400"/>
                </a:lnTo>
                <a:lnTo>
                  <a:pt x="386220" y="18879"/>
                </a:lnTo>
                <a:lnTo>
                  <a:pt x="37388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6631051" y="5181219"/>
            <a:ext cx="126873" cy="86233"/>
          </a:xfrm>
          <a:prstGeom prst="rect">
            <a:avLst/>
          </a:prstGeom>
          <a:blipFill>
            <a:blip r:embed="rId2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6631051" y="5080127"/>
            <a:ext cx="117475" cy="77089"/>
          </a:xfrm>
          <a:prstGeom prst="rect">
            <a:avLst/>
          </a:prstGeom>
          <a:blipFill>
            <a:blip r:embed="rId2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6588886" y="5046979"/>
            <a:ext cx="213360" cy="254635"/>
          </a:xfrm>
          <a:custGeom>
            <a:avLst/>
            <a:gdLst/>
            <a:ahLst/>
            <a:cxnLst/>
            <a:rect l="l" t="t" r="r" b="b"/>
            <a:pathLst>
              <a:path w="213359" h="254635">
                <a:moveTo>
                  <a:pt x="0" y="0"/>
                </a:moveTo>
                <a:lnTo>
                  <a:pt x="101600" y="0"/>
                </a:lnTo>
                <a:lnTo>
                  <a:pt x="115770" y="164"/>
                </a:lnTo>
                <a:lnTo>
                  <a:pt x="153848" y="4113"/>
                </a:lnTo>
                <a:lnTo>
                  <a:pt x="188513" y="27955"/>
                </a:lnTo>
                <a:lnTo>
                  <a:pt x="200406" y="64008"/>
                </a:lnTo>
                <a:lnTo>
                  <a:pt x="199810" y="72699"/>
                </a:lnTo>
                <a:lnTo>
                  <a:pt x="179514" y="109807"/>
                </a:lnTo>
                <a:lnTo>
                  <a:pt x="164719" y="119126"/>
                </a:lnTo>
                <a:lnTo>
                  <a:pt x="175670" y="123074"/>
                </a:lnTo>
                <a:lnTo>
                  <a:pt x="205906" y="150659"/>
                </a:lnTo>
                <a:lnTo>
                  <a:pt x="212979" y="180467"/>
                </a:lnTo>
                <a:lnTo>
                  <a:pt x="212476" y="189085"/>
                </a:lnTo>
                <a:lnTo>
                  <a:pt x="195341" y="228949"/>
                </a:lnTo>
                <a:lnTo>
                  <a:pt x="158269" y="250858"/>
                </a:lnTo>
                <a:lnTo>
                  <a:pt x="108797" y="253940"/>
                </a:lnTo>
                <a:lnTo>
                  <a:pt x="86487" y="254127"/>
                </a:lnTo>
                <a:lnTo>
                  <a:pt x="0" y="254127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6929628" y="5042661"/>
            <a:ext cx="88265" cy="333375"/>
          </a:xfrm>
          <a:custGeom>
            <a:avLst/>
            <a:gdLst/>
            <a:ahLst/>
            <a:cxnLst/>
            <a:rect l="l" t="t" r="r" b="b"/>
            <a:pathLst>
              <a:path w="88265" h="333375">
                <a:moveTo>
                  <a:pt x="0" y="0"/>
                </a:moveTo>
                <a:lnTo>
                  <a:pt x="33147" y="0"/>
                </a:lnTo>
                <a:lnTo>
                  <a:pt x="45479" y="18879"/>
                </a:lnTo>
                <a:lnTo>
                  <a:pt x="65811" y="58400"/>
                </a:lnTo>
                <a:lnTo>
                  <a:pt x="80121" y="100000"/>
                </a:lnTo>
                <a:lnTo>
                  <a:pt x="87360" y="142394"/>
                </a:lnTo>
                <a:lnTo>
                  <a:pt x="88265" y="163830"/>
                </a:lnTo>
                <a:lnTo>
                  <a:pt x="87550" y="182260"/>
                </a:lnTo>
                <a:lnTo>
                  <a:pt x="81835" y="221122"/>
                </a:lnTo>
                <a:lnTo>
                  <a:pt x="69236" y="264650"/>
                </a:lnTo>
                <a:lnTo>
                  <a:pt x="47849" y="310509"/>
                </a:lnTo>
                <a:lnTo>
                  <a:pt x="34036" y="333247"/>
                </a:lnTo>
                <a:lnTo>
                  <a:pt x="380" y="333247"/>
                </a:lnTo>
                <a:lnTo>
                  <a:pt x="7000" y="318720"/>
                </a:lnTo>
                <a:lnTo>
                  <a:pt x="12573" y="305990"/>
                </a:lnTo>
                <a:lnTo>
                  <a:pt x="26273" y="268176"/>
                </a:lnTo>
                <a:lnTo>
                  <a:pt x="35909" y="226949"/>
                </a:lnTo>
                <a:lnTo>
                  <a:pt x="40814" y="187515"/>
                </a:lnTo>
                <a:lnTo>
                  <a:pt x="41401" y="167512"/>
                </a:lnTo>
                <a:lnTo>
                  <a:pt x="40854" y="147129"/>
                </a:lnTo>
                <a:lnTo>
                  <a:pt x="36472" y="108076"/>
                </a:lnTo>
                <a:lnTo>
                  <a:pt x="27253" y="69973"/>
                </a:lnTo>
                <a:lnTo>
                  <a:pt x="10957" y="25292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041391" y="5693664"/>
            <a:ext cx="3517391" cy="588264"/>
          </a:xfrm>
          <a:prstGeom prst="rect">
            <a:avLst/>
          </a:prstGeom>
          <a:blipFill>
            <a:blip r:embed="rId2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6579107" y="5794247"/>
            <a:ext cx="457200" cy="422148"/>
          </a:xfrm>
          <a:prstGeom prst="rect">
            <a:avLst/>
          </a:prstGeom>
          <a:blipFill>
            <a:blip r:embed="rId2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6622922" y="5839117"/>
            <a:ext cx="368935" cy="333375"/>
          </a:xfrm>
          <a:custGeom>
            <a:avLst/>
            <a:gdLst/>
            <a:ahLst/>
            <a:cxnLst/>
            <a:rect l="l" t="t" r="r" b="b"/>
            <a:pathLst>
              <a:path w="368934" h="333375">
                <a:moveTo>
                  <a:pt x="164337" y="4343"/>
                </a:moveTo>
                <a:lnTo>
                  <a:pt x="0" y="4343"/>
                </a:lnTo>
                <a:lnTo>
                  <a:pt x="0" y="258521"/>
                </a:lnTo>
                <a:lnTo>
                  <a:pt x="33527" y="258521"/>
                </a:lnTo>
                <a:lnTo>
                  <a:pt x="33527" y="34328"/>
                </a:lnTo>
                <a:lnTo>
                  <a:pt x="164337" y="34328"/>
                </a:lnTo>
                <a:lnTo>
                  <a:pt x="164337" y="4343"/>
                </a:lnTo>
                <a:close/>
              </a:path>
              <a:path w="368934" h="333375">
                <a:moveTo>
                  <a:pt x="306958" y="0"/>
                </a:moveTo>
                <a:lnTo>
                  <a:pt x="284606" y="0"/>
                </a:lnTo>
                <a:lnTo>
                  <a:pt x="294276" y="16909"/>
                </a:lnTo>
                <a:lnTo>
                  <a:pt x="302148" y="31215"/>
                </a:lnTo>
                <a:lnTo>
                  <a:pt x="321929" y="76468"/>
                </a:lnTo>
                <a:lnTo>
                  <a:pt x="332243" y="118026"/>
                </a:lnTo>
                <a:lnTo>
                  <a:pt x="336423" y="166623"/>
                </a:lnTo>
                <a:lnTo>
                  <a:pt x="333184" y="208312"/>
                </a:lnTo>
                <a:lnTo>
                  <a:pt x="323468" y="249978"/>
                </a:lnTo>
                <a:lnTo>
                  <a:pt x="307276" y="291623"/>
                </a:lnTo>
                <a:lnTo>
                  <a:pt x="284606" y="333247"/>
                </a:lnTo>
                <a:lnTo>
                  <a:pt x="306958" y="333247"/>
                </a:lnTo>
                <a:lnTo>
                  <a:pt x="330692" y="297880"/>
                </a:lnTo>
                <a:lnTo>
                  <a:pt x="350520" y="256959"/>
                </a:lnTo>
                <a:lnTo>
                  <a:pt x="364061" y="212483"/>
                </a:lnTo>
                <a:lnTo>
                  <a:pt x="368553" y="166446"/>
                </a:lnTo>
                <a:lnTo>
                  <a:pt x="367720" y="146031"/>
                </a:lnTo>
                <a:lnTo>
                  <a:pt x="361053" y="106502"/>
                </a:lnTo>
                <a:lnTo>
                  <a:pt x="346338" y="65476"/>
                </a:lnTo>
                <a:lnTo>
                  <a:pt x="322197" y="21784"/>
                </a:lnTo>
                <a:lnTo>
                  <a:pt x="30695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6622922" y="5843460"/>
            <a:ext cx="164465" cy="254635"/>
          </a:xfrm>
          <a:custGeom>
            <a:avLst/>
            <a:gdLst/>
            <a:ahLst/>
            <a:cxnLst/>
            <a:rect l="l" t="t" r="r" b="b"/>
            <a:pathLst>
              <a:path w="164465" h="254635">
                <a:moveTo>
                  <a:pt x="0" y="0"/>
                </a:moveTo>
                <a:lnTo>
                  <a:pt x="164337" y="0"/>
                </a:lnTo>
                <a:lnTo>
                  <a:pt x="164337" y="29984"/>
                </a:lnTo>
                <a:lnTo>
                  <a:pt x="33527" y="29984"/>
                </a:lnTo>
                <a:lnTo>
                  <a:pt x="33527" y="254177"/>
                </a:lnTo>
                <a:lnTo>
                  <a:pt x="0" y="254177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6907530" y="5839117"/>
            <a:ext cx="84455" cy="333375"/>
          </a:xfrm>
          <a:custGeom>
            <a:avLst/>
            <a:gdLst/>
            <a:ahLst/>
            <a:cxnLst/>
            <a:rect l="l" t="t" r="r" b="b"/>
            <a:pathLst>
              <a:path w="84454" h="333375">
                <a:moveTo>
                  <a:pt x="0" y="0"/>
                </a:moveTo>
                <a:lnTo>
                  <a:pt x="22351" y="0"/>
                </a:lnTo>
                <a:lnTo>
                  <a:pt x="37590" y="21784"/>
                </a:lnTo>
                <a:lnTo>
                  <a:pt x="61731" y="65476"/>
                </a:lnTo>
                <a:lnTo>
                  <a:pt x="76446" y="106502"/>
                </a:lnTo>
                <a:lnTo>
                  <a:pt x="83113" y="146031"/>
                </a:lnTo>
                <a:lnTo>
                  <a:pt x="83947" y="166446"/>
                </a:lnTo>
                <a:lnTo>
                  <a:pt x="82825" y="189661"/>
                </a:lnTo>
                <a:lnTo>
                  <a:pt x="73820" y="234915"/>
                </a:lnTo>
                <a:lnTo>
                  <a:pt x="56481" y="278114"/>
                </a:lnTo>
                <a:lnTo>
                  <a:pt x="34712" y="316257"/>
                </a:lnTo>
                <a:lnTo>
                  <a:pt x="22351" y="333247"/>
                </a:lnTo>
                <a:lnTo>
                  <a:pt x="0" y="333247"/>
                </a:lnTo>
                <a:lnTo>
                  <a:pt x="22669" y="291623"/>
                </a:lnTo>
                <a:lnTo>
                  <a:pt x="38861" y="249978"/>
                </a:lnTo>
                <a:lnTo>
                  <a:pt x="48577" y="208312"/>
                </a:lnTo>
                <a:lnTo>
                  <a:pt x="51816" y="166623"/>
                </a:lnTo>
                <a:lnTo>
                  <a:pt x="51359" y="150359"/>
                </a:lnTo>
                <a:lnTo>
                  <a:pt x="44323" y="101955"/>
                </a:lnTo>
                <a:lnTo>
                  <a:pt x="32910" y="64113"/>
                </a:lnTo>
                <a:lnTo>
                  <a:pt x="9669" y="16909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225074" y="122066"/>
            <a:ext cx="910436" cy="1011757"/>
          </a:xfrm>
          <a:prstGeom prst="rect">
            <a:avLst/>
          </a:prstGeom>
          <a:blipFill>
            <a:blip r:embed="rId2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 txBox="1"/>
          <p:nvPr/>
        </p:nvSpPr>
        <p:spPr>
          <a:xfrm>
            <a:off x="285750" y="2643377"/>
            <a:ext cx="8644255" cy="2001520"/>
          </a:xfrm>
          <a:prstGeom prst="rect">
            <a:avLst/>
          </a:prstGeom>
          <a:solidFill>
            <a:srgbClr val="FFFFFF"/>
          </a:solidFill>
          <a:ln w="25907">
            <a:solidFill>
              <a:srgbClr val="F79546"/>
            </a:solidFill>
          </a:ln>
        </p:spPr>
        <p:txBody>
          <a:bodyPr vert="horz" wrap="square" lIns="0" tIns="94615" rIns="0" bIns="0" rtlCol="0">
            <a:spAutoFit/>
          </a:bodyPr>
          <a:lstStyle/>
          <a:p>
            <a:pPr marL="162560" marR="1522730">
              <a:lnSpc>
                <a:spcPct val="102600"/>
              </a:lnSpc>
              <a:spcBef>
                <a:spcPts val="745"/>
              </a:spcBef>
            </a:pPr>
            <a:r>
              <a:rPr sz="2800" b="1" spc="-170" dirty="0">
                <a:solidFill>
                  <a:srgbClr val="FF0000"/>
                </a:solidFill>
                <a:latin typeface="Arial"/>
                <a:cs typeface="Arial"/>
              </a:rPr>
              <a:t>А) </a:t>
            </a:r>
            <a:r>
              <a:rPr sz="2800" b="1" spc="-5" dirty="0">
                <a:solidFill>
                  <a:srgbClr val="006FC0"/>
                </a:solidFill>
                <a:latin typeface="Arial"/>
                <a:cs typeface="Arial"/>
              </a:rPr>
              <a:t>Каталарын текшерүү, оңдоп - </a:t>
            </a:r>
            <a:r>
              <a:rPr sz="2800" b="1" spc="-10" dirty="0">
                <a:solidFill>
                  <a:srgbClr val="006FC0"/>
                </a:solidFill>
                <a:latin typeface="Arial"/>
                <a:cs typeface="Arial"/>
              </a:rPr>
              <a:t>түздөө  </a:t>
            </a: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Б) </a:t>
            </a:r>
            <a:r>
              <a:rPr sz="2800" b="1" spc="-20" dirty="0">
                <a:solidFill>
                  <a:srgbClr val="006FC0"/>
                </a:solidFill>
                <a:latin typeface="Arial"/>
                <a:cs typeface="Arial"/>
              </a:rPr>
              <a:t>Сырткы келбетин</a:t>
            </a:r>
            <a:r>
              <a:rPr sz="2800" b="1" spc="140" dirty="0">
                <a:solidFill>
                  <a:srgbClr val="006FC0"/>
                </a:solidFill>
                <a:latin typeface="Arial"/>
                <a:cs typeface="Arial"/>
              </a:rPr>
              <a:t> </a:t>
            </a:r>
            <a:r>
              <a:rPr sz="2800" b="1" spc="-5" dirty="0">
                <a:solidFill>
                  <a:srgbClr val="006FC0"/>
                </a:solidFill>
                <a:latin typeface="Arial"/>
                <a:cs typeface="Arial"/>
              </a:rPr>
              <a:t>жасалгалоо</a:t>
            </a:r>
            <a:endParaRPr sz="2800">
              <a:latin typeface="Arial"/>
              <a:cs typeface="Arial"/>
            </a:endParaRPr>
          </a:p>
          <a:p>
            <a:pPr marL="162560">
              <a:lnSpc>
                <a:spcPct val="100000"/>
              </a:lnSpc>
            </a:pP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В) </a:t>
            </a:r>
            <a:r>
              <a:rPr sz="2800" b="1" spc="-15" dirty="0">
                <a:solidFill>
                  <a:srgbClr val="006FC0"/>
                </a:solidFill>
                <a:latin typeface="Arial"/>
                <a:cs typeface="Arial"/>
              </a:rPr>
              <a:t>Параметрлерин</a:t>
            </a:r>
            <a:r>
              <a:rPr sz="2800" b="1" spc="60" dirty="0">
                <a:solidFill>
                  <a:srgbClr val="006FC0"/>
                </a:solidFill>
                <a:latin typeface="Arial"/>
                <a:cs typeface="Arial"/>
              </a:rPr>
              <a:t> </a:t>
            </a:r>
            <a:r>
              <a:rPr sz="2800" b="1" spc="-15" dirty="0">
                <a:solidFill>
                  <a:srgbClr val="006FC0"/>
                </a:solidFill>
                <a:latin typeface="Arial"/>
                <a:cs typeface="Arial"/>
              </a:rPr>
              <a:t>сактоо</a:t>
            </a:r>
            <a:endParaRPr sz="2800">
              <a:latin typeface="Arial"/>
              <a:cs typeface="Arial"/>
            </a:endParaRPr>
          </a:p>
          <a:p>
            <a:pPr marL="162560">
              <a:lnSpc>
                <a:spcPct val="100000"/>
              </a:lnSpc>
            </a:pP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Г) </a:t>
            </a:r>
            <a:r>
              <a:rPr sz="2800" b="1" spc="-15" dirty="0">
                <a:solidFill>
                  <a:srgbClr val="006FC0"/>
                </a:solidFill>
                <a:latin typeface="Arial"/>
                <a:cs typeface="Arial"/>
              </a:rPr>
              <a:t>Параметрлерин</a:t>
            </a:r>
            <a:r>
              <a:rPr sz="2800" b="1" spc="65" dirty="0">
                <a:solidFill>
                  <a:srgbClr val="006FC0"/>
                </a:solidFill>
                <a:latin typeface="Arial"/>
                <a:cs typeface="Arial"/>
              </a:rPr>
              <a:t> </a:t>
            </a:r>
            <a:r>
              <a:rPr sz="2800" b="1" spc="-15" dirty="0">
                <a:solidFill>
                  <a:srgbClr val="006FC0"/>
                </a:solidFill>
                <a:latin typeface="Arial"/>
                <a:cs typeface="Arial"/>
              </a:rPr>
              <a:t>сыпаттоо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095244" y="187452"/>
            <a:ext cx="3095244" cy="10165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878835" y="32003"/>
            <a:ext cx="3528060" cy="15255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142488" y="214884"/>
            <a:ext cx="3000756" cy="92202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142488" y="214884"/>
            <a:ext cx="3001010" cy="922019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26670" rIns="0" bIns="0" rtlCol="0">
            <a:spAutoFit/>
          </a:bodyPr>
          <a:lstStyle/>
          <a:p>
            <a:pPr marL="191135">
              <a:lnSpc>
                <a:spcPct val="100000"/>
              </a:lnSpc>
              <a:spcBef>
                <a:spcPts val="210"/>
              </a:spcBef>
            </a:pPr>
            <a:r>
              <a:rPr sz="5400" spc="-15" dirty="0">
                <a:solidFill>
                  <a:srgbClr val="943735"/>
                </a:solidFill>
              </a:rPr>
              <a:t>2-суроо</a:t>
            </a:r>
            <a:endParaRPr sz="5400"/>
          </a:p>
        </p:txBody>
      </p:sp>
      <p:sp>
        <p:nvSpPr>
          <p:cNvPr id="6" name="object 6"/>
          <p:cNvSpPr/>
          <p:nvPr/>
        </p:nvSpPr>
        <p:spPr>
          <a:xfrm>
            <a:off x="381000" y="1187196"/>
            <a:ext cx="8542020" cy="117195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07136" y="1115567"/>
            <a:ext cx="7888224" cy="142646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28244" y="1214627"/>
            <a:ext cx="8447532" cy="1077468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428244" y="1214627"/>
            <a:ext cx="8448040" cy="1077595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33655" rIns="0" bIns="0" rtlCol="0">
            <a:spAutoFit/>
          </a:bodyPr>
          <a:lstStyle/>
          <a:p>
            <a:pPr marL="565785" marR="554990" indent="400685">
              <a:lnSpc>
                <a:spcPct val="100000"/>
              </a:lnSpc>
              <a:spcBef>
                <a:spcPts val="265"/>
              </a:spcBef>
            </a:pPr>
            <a:r>
              <a:rPr sz="3200" b="1" spc="-5" dirty="0">
                <a:solidFill>
                  <a:srgbClr val="0000FF"/>
                </a:solidFill>
                <a:latin typeface="Arial"/>
                <a:cs typeface="Arial"/>
              </a:rPr>
              <a:t>Баракка </a:t>
            </a:r>
            <a:r>
              <a:rPr sz="3200" b="1" spc="-20" dirty="0">
                <a:solidFill>
                  <a:srgbClr val="0000FF"/>
                </a:solidFill>
                <a:latin typeface="Arial"/>
                <a:cs typeface="Arial"/>
              </a:rPr>
              <a:t>колонтитулдарды </a:t>
            </a:r>
            <a:r>
              <a:rPr sz="3200" b="1" spc="-5" dirty="0">
                <a:solidFill>
                  <a:srgbClr val="0000FF"/>
                </a:solidFill>
                <a:latin typeface="Arial"/>
                <a:cs typeface="Arial"/>
              </a:rPr>
              <a:t>коюу  </a:t>
            </a:r>
            <a:r>
              <a:rPr sz="3200" b="1" spc="-20" dirty="0">
                <a:solidFill>
                  <a:srgbClr val="0000FF"/>
                </a:solidFill>
                <a:latin typeface="Arial"/>
                <a:cs typeface="Arial"/>
              </a:rPr>
              <a:t>форматтоонун </a:t>
            </a:r>
            <a:r>
              <a:rPr sz="3200" b="1" spc="-5" dirty="0">
                <a:solidFill>
                  <a:srgbClr val="0000FF"/>
                </a:solidFill>
                <a:latin typeface="Arial"/>
                <a:cs typeface="Arial"/>
              </a:rPr>
              <a:t>кайсы </a:t>
            </a:r>
            <a:r>
              <a:rPr sz="3200" b="1" dirty="0">
                <a:solidFill>
                  <a:srgbClr val="0000FF"/>
                </a:solidFill>
                <a:latin typeface="Arial"/>
                <a:cs typeface="Arial"/>
              </a:rPr>
              <a:t>түрүнө</a:t>
            </a:r>
            <a:r>
              <a:rPr sz="3200" b="1" spc="-60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3200" b="1" spc="-10" dirty="0">
                <a:solidFill>
                  <a:srgbClr val="0000FF"/>
                </a:solidFill>
                <a:latin typeface="Arial"/>
                <a:cs typeface="Arial"/>
              </a:rPr>
              <a:t>кирет?</a:t>
            </a:r>
            <a:endParaRPr sz="32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43483" y="4870703"/>
            <a:ext cx="606552" cy="72694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657555" y="4950967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20" dirty="0">
                <a:solidFill>
                  <a:srgbClr val="FFFFFF"/>
                </a:solidFill>
                <a:latin typeface="Arial"/>
                <a:cs typeface="Arial"/>
              </a:rPr>
              <a:t>1</a:t>
            </a:r>
            <a:endParaRPr sz="24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31291" y="5658611"/>
            <a:ext cx="608076" cy="726947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645668" y="5739180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20" dirty="0">
                <a:solidFill>
                  <a:srgbClr val="FFFFFF"/>
                </a:solidFill>
                <a:latin typeface="Arial"/>
                <a:cs typeface="Arial"/>
              </a:rPr>
              <a:t>2</a:t>
            </a:r>
            <a:endParaRPr sz="24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4556759" y="4978908"/>
            <a:ext cx="559308" cy="477012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735067" y="5062728"/>
            <a:ext cx="199644" cy="277367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765928" y="5092700"/>
            <a:ext cx="138938" cy="216534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532376" y="5641847"/>
            <a:ext cx="608076" cy="728471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4748021" y="5723026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45" dirty="0">
                <a:solidFill>
                  <a:srgbClr val="FFFFFF"/>
                </a:solidFill>
                <a:latin typeface="Trebuchet MS"/>
                <a:cs typeface="Trebuchet MS"/>
              </a:rPr>
              <a:t>4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955547" y="4907279"/>
            <a:ext cx="3517391" cy="589788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442972" y="5009388"/>
            <a:ext cx="530351" cy="420624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2487295" y="5053329"/>
            <a:ext cx="441325" cy="333375"/>
          </a:xfrm>
          <a:custGeom>
            <a:avLst/>
            <a:gdLst/>
            <a:ahLst/>
            <a:cxnLst/>
            <a:rect l="l" t="t" r="r" b="b"/>
            <a:pathLst>
              <a:path w="441325" h="333375">
                <a:moveTo>
                  <a:pt x="133857" y="4318"/>
                </a:moveTo>
                <a:lnTo>
                  <a:pt x="97536" y="4318"/>
                </a:lnTo>
                <a:lnTo>
                  <a:pt x="0" y="258445"/>
                </a:lnTo>
                <a:lnTo>
                  <a:pt x="35687" y="258445"/>
                </a:lnTo>
                <a:lnTo>
                  <a:pt x="63627" y="181483"/>
                </a:lnTo>
                <a:lnTo>
                  <a:pt x="206370" y="181483"/>
                </a:lnTo>
                <a:lnTo>
                  <a:pt x="195143" y="154051"/>
                </a:lnTo>
                <a:lnTo>
                  <a:pt x="73279" y="154051"/>
                </a:lnTo>
                <a:lnTo>
                  <a:pt x="101218" y="79502"/>
                </a:lnTo>
                <a:lnTo>
                  <a:pt x="105415" y="67456"/>
                </a:lnTo>
                <a:lnTo>
                  <a:pt x="109077" y="55340"/>
                </a:lnTo>
                <a:lnTo>
                  <a:pt x="112238" y="43176"/>
                </a:lnTo>
                <a:lnTo>
                  <a:pt x="114935" y="30988"/>
                </a:lnTo>
                <a:lnTo>
                  <a:pt x="144773" y="30988"/>
                </a:lnTo>
                <a:lnTo>
                  <a:pt x="133857" y="4318"/>
                </a:lnTo>
                <a:close/>
              </a:path>
              <a:path w="441325" h="333375">
                <a:moveTo>
                  <a:pt x="206370" y="181483"/>
                </a:moveTo>
                <a:lnTo>
                  <a:pt x="169925" y="181483"/>
                </a:lnTo>
                <a:lnTo>
                  <a:pt x="199517" y="258445"/>
                </a:lnTo>
                <a:lnTo>
                  <a:pt x="237871" y="258445"/>
                </a:lnTo>
                <a:lnTo>
                  <a:pt x="206370" y="181483"/>
                </a:lnTo>
                <a:close/>
              </a:path>
              <a:path w="441325" h="333375">
                <a:moveTo>
                  <a:pt x="144773" y="30988"/>
                </a:moveTo>
                <a:lnTo>
                  <a:pt x="114935" y="30988"/>
                </a:lnTo>
                <a:lnTo>
                  <a:pt x="118270" y="42009"/>
                </a:lnTo>
                <a:lnTo>
                  <a:pt x="122380" y="54483"/>
                </a:lnTo>
                <a:lnTo>
                  <a:pt x="127275" y="68385"/>
                </a:lnTo>
                <a:lnTo>
                  <a:pt x="132969" y="83693"/>
                </a:lnTo>
                <a:lnTo>
                  <a:pt x="159512" y="154051"/>
                </a:lnTo>
                <a:lnTo>
                  <a:pt x="195143" y="154051"/>
                </a:lnTo>
                <a:lnTo>
                  <a:pt x="144773" y="30988"/>
                </a:lnTo>
                <a:close/>
              </a:path>
              <a:path w="441325" h="333375">
                <a:moveTo>
                  <a:pt x="379603" y="0"/>
                </a:moveTo>
                <a:lnTo>
                  <a:pt x="357250" y="0"/>
                </a:lnTo>
                <a:lnTo>
                  <a:pt x="366920" y="16885"/>
                </a:lnTo>
                <a:lnTo>
                  <a:pt x="374792" y="31162"/>
                </a:lnTo>
                <a:lnTo>
                  <a:pt x="394636" y="76438"/>
                </a:lnTo>
                <a:lnTo>
                  <a:pt x="404941" y="118028"/>
                </a:lnTo>
                <a:lnTo>
                  <a:pt x="409067" y="166624"/>
                </a:lnTo>
                <a:lnTo>
                  <a:pt x="405828" y="208321"/>
                </a:lnTo>
                <a:lnTo>
                  <a:pt x="396113" y="249983"/>
                </a:lnTo>
                <a:lnTo>
                  <a:pt x="379920" y="291621"/>
                </a:lnTo>
                <a:lnTo>
                  <a:pt x="357250" y="333248"/>
                </a:lnTo>
                <a:lnTo>
                  <a:pt x="379603" y="333248"/>
                </a:lnTo>
                <a:lnTo>
                  <a:pt x="403352" y="297846"/>
                </a:lnTo>
                <a:lnTo>
                  <a:pt x="423291" y="256921"/>
                </a:lnTo>
                <a:lnTo>
                  <a:pt x="436721" y="212455"/>
                </a:lnTo>
                <a:lnTo>
                  <a:pt x="441198" y="166370"/>
                </a:lnTo>
                <a:lnTo>
                  <a:pt x="440364" y="145990"/>
                </a:lnTo>
                <a:lnTo>
                  <a:pt x="433697" y="106469"/>
                </a:lnTo>
                <a:lnTo>
                  <a:pt x="418982" y="65472"/>
                </a:lnTo>
                <a:lnTo>
                  <a:pt x="394841" y="21760"/>
                </a:lnTo>
                <a:lnTo>
                  <a:pt x="37960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551429" y="5075173"/>
            <a:ext cx="104520" cy="141350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487295" y="5057647"/>
            <a:ext cx="238125" cy="254635"/>
          </a:xfrm>
          <a:custGeom>
            <a:avLst/>
            <a:gdLst/>
            <a:ahLst/>
            <a:cxnLst/>
            <a:rect l="l" t="t" r="r" b="b"/>
            <a:pathLst>
              <a:path w="238125" h="254635">
                <a:moveTo>
                  <a:pt x="97536" y="0"/>
                </a:moveTo>
                <a:lnTo>
                  <a:pt x="133857" y="0"/>
                </a:lnTo>
                <a:lnTo>
                  <a:pt x="237871" y="254126"/>
                </a:lnTo>
                <a:lnTo>
                  <a:pt x="199517" y="254126"/>
                </a:lnTo>
                <a:lnTo>
                  <a:pt x="169925" y="177164"/>
                </a:lnTo>
                <a:lnTo>
                  <a:pt x="63627" y="177164"/>
                </a:lnTo>
                <a:lnTo>
                  <a:pt x="35687" y="254126"/>
                </a:lnTo>
                <a:lnTo>
                  <a:pt x="0" y="254126"/>
                </a:lnTo>
                <a:lnTo>
                  <a:pt x="97536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844545" y="5053329"/>
            <a:ext cx="84455" cy="333375"/>
          </a:xfrm>
          <a:custGeom>
            <a:avLst/>
            <a:gdLst/>
            <a:ahLst/>
            <a:cxnLst/>
            <a:rect l="l" t="t" r="r" b="b"/>
            <a:pathLst>
              <a:path w="84455" h="333375">
                <a:moveTo>
                  <a:pt x="0" y="0"/>
                </a:moveTo>
                <a:lnTo>
                  <a:pt x="22352" y="0"/>
                </a:lnTo>
                <a:lnTo>
                  <a:pt x="37590" y="21760"/>
                </a:lnTo>
                <a:lnTo>
                  <a:pt x="61731" y="65472"/>
                </a:lnTo>
                <a:lnTo>
                  <a:pt x="76446" y="106469"/>
                </a:lnTo>
                <a:lnTo>
                  <a:pt x="83113" y="145990"/>
                </a:lnTo>
                <a:lnTo>
                  <a:pt x="83947" y="166370"/>
                </a:lnTo>
                <a:lnTo>
                  <a:pt x="82827" y="189609"/>
                </a:lnTo>
                <a:lnTo>
                  <a:pt x="73874" y="234896"/>
                </a:lnTo>
                <a:lnTo>
                  <a:pt x="56534" y="278062"/>
                </a:lnTo>
                <a:lnTo>
                  <a:pt x="34714" y="316249"/>
                </a:lnTo>
                <a:lnTo>
                  <a:pt x="22352" y="333248"/>
                </a:lnTo>
                <a:lnTo>
                  <a:pt x="0" y="333248"/>
                </a:lnTo>
                <a:lnTo>
                  <a:pt x="22669" y="291621"/>
                </a:lnTo>
                <a:lnTo>
                  <a:pt x="38862" y="249983"/>
                </a:lnTo>
                <a:lnTo>
                  <a:pt x="48577" y="208321"/>
                </a:lnTo>
                <a:lnTo>
                  <a:pt x="51816" y="166624"/>
                </a:lnTo>
                <a:lnTo>
                  <a:pt x="51361" y="150362"/>
                </a:lnTo>
                <a:lnTo>
                  <a:pt x="44450" y="101981"/>
                </a:lnTo>
                <a:lnTo>
                  <a:pt x="32966" y="64065"/>
                </a:lnTo>
                <a:lnTo>
                  <a:pt x="9669" y="16885"/>
                </a:lnTo>
                <a:lnTo>
                  <a:pt x="0" y="0"/>
                </a:lnTo>
                <a:close/>
              </a:path>
            </a:pathLst>
          </a:custGeom>
          <a:ln w="1828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941832" y="5693664"/>
            <a:ext cx="3517392" cy="588264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459735" y="5794247"/>
            <a:ext cx="496824" cy="422148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504439" y="5839117"/>
            <a:ext cx="408940" cy="333375"/>
          </a:xfrm>
          <a:custGeom>
            <a:avLst/>
            <a:gdLst/>
            <a:ahLst/>
            <a:cxnLst/>
            <a:rect l="l" t="t" r="r" b="b"/>
            <a:pathLst>
              <a:path w="408939" h="333375">
                <a:moveTo>
                  <a:pt x="164846" y="4343"/>
                </a:moveTo>
                <a:lnTo>
                  <a:pt x="0" y="4343"/>
                </a:lnTo>
                <a:lnTo>
                  <a:pt x="0" y="258521"/>
                </a:lnTo>
                <a:lnTo>
                  <a:pt x="99441" y="258521"/>
                </a:lnTo>
                <a:lnTo>
                  <a:pt x="118419" y="257859"/>
                </a:lnTo>
                <a:lnTo>
                  <a:pt x="157353" y="247942"/>
                </a:lnTo>
                <a:lnTo>
                  <a:pt x="177143" y="229908"/>
                </a:lnTo>
                <a:lnTo>
                  <a:pt x="33655" y="229908"/>
                </a:lnTo>
                <a:lnTo>
                  <a:pt x="33655" y="141655"/>
                </a:lnTo>
                <a:lnTo>
                  <a:pt x="178269" y="141655"/>
                </a:lnTo>
                <a:lnTo>
                  <a:pt x="173099" y="135129"/>
                </a:lnTo>
                <a:lnTo>
                  <a:pt x="136989" y="116310"/>
                </a:lnTo>
                <a:lnTo>
                  <a:pt x="94234" y="112699"/>
                </a:lnTo>
                <a:lnTo>
                  <a:pt x="33655" y="112699"/>
                </a:lnTo>
                <a:lnTo>
                  <a:pt x="33655" y="34328"/>
                </a:lnTo>
                <a:lnTo>
                  <a:pt x="164846" y="34328"/>
                </a:lnTo>
                <a:lnTo>
                  <a:pt x="164846" y="4343"/>
                </a:lnTo>
                <a:close/>
              </a:path>
              <a:path w="408939" h="333375">
                <a:moveTo>
                  <a:pt x="178269" y="141655"/>
                </a:moveTo>
                <a:lnTo>
                  <a:pt x="78486" y="141655"/>
                </a:lnTo>
                <a:lnTo>
                  <a:pt x="94013" y="141872"/>
                </a:lnTo>
                <a:lnTo>
                  <a:pt x="107076" y="142522"/>
                </a:lnTo>
                <a:lnTo>
                  <a:pt x="147574" y="159169"/>
                </a:lnTo>
                <a:lnTo>
                  <a:pt x="155321" y="185521"/>
                </a:lnTo>
                <a:lnTo>
                  <a:pt x="154465" y="195925"/>
                </a:lnTo>
                <a:lnTo>
                  <a:pt x="124666" y="227136"/>
                </a:lnTo>
                <a:lnTo>
                  <a:pt x="100837" y="229908"/>
                </a:lnTo>
                <a:lnTo>
                  <a:pt x="177143" y="229908"/>
                </a:lnTo>
                <a:lnTo>
                  <a:pt x="190990" y="194123"/>
                </a:lnTo>
                <a:lnTo>
                  <a:pt x="191516" y="184657"/>
                </a:lnTo>
                <a:lnTo>
                  <a:pt x="190775" y="173230"/>
                </a:lnTo>
                <a:lnTo>
                  <a:pt x="188547" y="162529"/>
                </a:lnTo>
                <a:lnTo>
                  <a:pt x="184818" y="152555"/>
                </a:lnTo>
                <a:lnTo>
                  <a:pt x="179578" y="143306"/>
                </a:lnTo>
                <a:lnTo>
                  <a:pt x="178269" y="141655"/>
                </a:lnTo>
                <a:close/>
              </a:path>
              <a:path w="408939" h="333375">
                <a:moveTo>
                  <a:pt x="347091" y="0"/>
                </a:moveTo>
                <a:lnTo>
                  <a:pt x="324739" y="0"/>
                </a:lnTo>
                <a:lnTo>
                  <a:pt x="334408" y="16909"/>
                </a:lnTo>
                <a:lnTo>
                  <a:pt x="342280" y="31215"/>
                </a:lnTo>
                <a:lnTo>
                  <a:pt x="362077" y="76468"/>
                </a:lnTo>
                <a:lnTo>
                  <a:pt x="372429" y="118026"/>
                </a:lnTo>
                <a:lnTo>
                  <a:pt x="376555" y="166623"/>
                </a:lnTo>
                <a:lnTo>
                  <a:pt x="373316" y="208312"/>
                </a:lnTo>
                <a:lnTo>
                  <a:pt x="363601" y="249978"/>
                </a:lnTo>
                <a:lnTo>
                  <a:pt x="347408" y="291623"/>
                </a:lnTo>
                <a:lnTo>
                  <a:pt x="324739" y="333247"/>
                </a:lnTo>
                <a:lnTo>
                  <a:pt x="347091" y="333247"/>
                </a:lnTo>
                <a:lnTo>
                  <a:pt x="370840" y="297880"/>
                </a:lnTo>
                <a:lnTo>
                  <a:pt x="390779" y="256959"/>
                </a:lnTo>
                <a:lnTo>
                  <a:pt x="404209" y="212483"/>
                </a:lnTo>
                <a:lnTo>
                  <a:pt x="408686" y="166446"/>
                </a:lnTo>
                <a:lnTo>
                  <a:pt x="407852" y="146031"/>
                </a:lnTo>
                <a:lnTo>
                  <a:pt x="401185" y="106502"/>
                </a:lnTo>
                <a:lnTo>
                  <a:pt x="386470" y="65476"/>
                </a:lnTo>
                <a:lnTo>
                  <a:pt x="362329" y="21784"/>
                </a:lnTo>
                <a:lnTo>
                  <a:pt x="34709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528951" y="5971628"/>
            <a:ext cx="139954" cy="106540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504439" y="5843460"/>
            <a:ext cx="191770" cy="254635"/>
          </a:xfrm>
          <a:custGeom>
            <a:avLst/>
            <a:gdLst/>
            <a:ahLst/>
            <a:cxnLst/>
            <a:rect l="l" t="t" r="r" b="b"/>
            <a:pathLst>
              <a:path w="191769" h="254635">
                <a:moveTo>
                  <a:pt x="0" y="0"/>
                </a:moveTo>
                <a:lnTo>
                  <a:pt x="164846" y="0"/>
                </a:lnTo>
                <a:lnTo>
                  <a:pt x="164846" y="29984"/>
                </a:lnTo>
                <a:lnTo>
                  <a:pt x="33655" y="29984"/>
                </a:lnTo>
                <a:lnTo>
                  <a:pt x="33655" y="108356"/>
                </a:lnTo>
                <a:lnTo>
                  <a:pt x="94234" y="108356"/>
                </a:lnTo>
                <a:lnTo>
                  <a:pt x="110216" y="108758"/>
                </a:lnTo>
                <a:lnTo>
                  <a:pt x="157235" y="118689"/>
                </a:lnTo>
                <a:lnTo>
                  <a:pt x="184818" y="148212"/>
                </a:lnTo>
                <a:lnTo>
                  <a:pt x="191516" y="180314"/>
                </a:lnTo>
                <a:lnTo>
                  <a:pt x="190990" y="189779"/>
                </a:lnTo>
                <a:lnTo>
                  <a:pt x="172323" y="231484"/>
                </a:lnTo>
                <a:lnTo>
                  <a:pt x="134397" y="251531"/>
                </a:lnTo>
                <a:lnTo>
                  <a:pt x="99441" y="254177"/>
                </a:lnTo>
                <a:lnTo>
                  <a:pt x="0" y="254177"/>
                </a:lnTo>
                <a:lnTo>
                  <a:pt x="0" y="0"/>
                </a:lnTo>
                <a:close/>
              </a:path>
            </a:pathLst>
          </a:custGeom>
          <a:ln w="1828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2829179" y="5839117"/>
            <a:ext cx="84455" cy="333375"/>
          </a:xfrm>
          <a:custGeom>
            <a:avLst/>
            <a:gdLst/>
            <a:ahLst/>
            <a:cxnLst/>
            <a:rect l="l" t="t" r="r" b="b"/>
            <a:pathLst>
              <a:path w="84455" h="333375">
                <a:moveTo>
                  <a:pt x="0" y="0"/>
                </a:moveTo>
                <a:lnTo>
                  <a:pt x="22351" y="0"/>
                </a:lnTo>
                <a:lnTo>
                  <a:pt x="37590" y="21784"/>
                </a:lnTo>
                <a:lnTo>
                  <a:pt x="61731" y="65476"/>
                </a:lnTo>
                <a:lnTo>
                  <a:pt x="76446" y="106502"/>
                </a:lnTo>
                <a:lnTo>
                  <a:pt x="83113" y="146031"/>
                </a:lnTo>
                <a:lnTo>
                  <a:pt x="83946" y="166446"/>
                </a:lnTo>
                <a:lnTo>
                  <a:pt x="82827" y="189661"/>
                </a:lnTo>
                <a:lnTo>
                  <a:pt x="73874" y="234915"/>
                </a:lnTo>
                <a:lnTo>
                  <a:pt x="56534" y="278114"/>
                </a:lnTo>
                <a:lnTo>
                  <a:pt x="34714" y="316257"/>
                </a:lnTo>
                <a:lnTo>
                  <a:pt x="22351" y="333247"/>
                </a:lnTo>
                <a:lnTo>
                  <a:pt x="0" y="333247"/>
                </a:lnTo>
                <a:lnTo>
                  <a:pt x="22669" y="291623"/>
                </a:lnTo>
                <a:lnTo>
                  <a:pt x="38862" y="249978"/>
                </a:lnTo>
                <a:lnTo>
                  <a:pt x="48577" y="208312"/>
                </a:lnTo>
                <a:lnTo>
                  <a:pt x="51815" y="166623"/>
                </a:lnTo>
                <a:lnTo>
                  <a:pt x="51361" y="150359"/>
                </a:lnTo>
                <a:lnTo>
                  <a:pt x="44450" y="101955"/>
                </a:lnTo>
                <a:lnTo>
                  <a:pt x="32912" y="64113"/>
                </a:lnTo>
                <a:lnTo>
                  <a:pt x="9669" y="16909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041391" y="4907279"/>
            <a:ext cx="3517391" cy="589788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6571488" y="5026152"/>
            <a:ext cx="490727" cy="393192"/>
          </a:xfrm>
          <a:prstGeom prst="rect">
            <a:avLst/>
          </a:prstGeom>
          <a:blipFill>
            <a:blip r:embed="rId2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6588886" y="5042661"/>
            <a:ext cx="429259" cy="333375"/>
          </a:xfrm>
          <a:custGeom>
            <a:avLst/>
            <a:gdLst/>
            <a:ahLst/>
            <a:cxnLst/>
            <a:rect l="l" t="t" r="r" b="b"/>
            <a:pathLst>
              <a:path w="429259" h="333375">
                <a:moveTo>
                  <a:pt x="101600" y="4318"/>
                </a:moveTo>
                <a:lnTo>
                  <a:pt x="0" y="4318"/>
                </a:lnTo>
                <a:lnTo>
                  <a:pt x="0" y="258444"/>
                </a:lnTo>
                <a:lnTo>
                  <a:pt x="86487" y="258444"/>
                </a:lnTo>
                <a:lnTo>
                  <a:pt x="108797" y="258258"/>
                </a:lnTo>
                <a:lnTo>
                  <a:pt x="148463" y="256794"/>
                </a:lnTo>
                <a:lnTo>
                  <a:pt x="189474" y="239391"/>
                </a:lnTo>
                <a:lnTo>
                  <a:pt x="206114" y="215646"/>
                </a:lnTo>
                <a:lnTo>
                  <a:pt x="51308" y="215646"/>
                </a:lnTo>
                <a:lnTo>
                  <a:pt x="51308" y="147700"/>
                </a:lnTo>
                <a:lnTo>
                  <a:pt x="201223" y="147700"/>
                </a:lnTo>
                <a:lnTo>
                  <a:pt x="200406" y="146431"/>
                </a:lnTo>
                <a:lnTo>
                  <a:pt x="193526" y="138910"/>
                </a:lnTo>
                <a:lnTo>
                  <a:pt x="185277" y="132556"/>
                </a:lnTo>
                <a:lnTo>
                  <a:pt x="175670" y="127392"/>
                </a:lnTo>
                <a:lnTo>
                  <a:pt x="164719" y="123443"/>
                </a:lnTo>
                <a:lnTo>
                  <a:pt x="172557" y="119254"/>
                </a:lnTo>
                <a:lnTo>
                  <a:pt x="179514" y="114125"/>
                </a:lnTo>
                <a:lnTo>
                  <a:pt x="185614" y="108067"/>
                </a:lnTo>
                <a:lnTo>
                  <a:pt x="187620" y="105410"/>
                </a:lnTo>
                <a:lnTo>
                  <a:pt x="51308" y="105410"/>
                </a:lnTo>
                <a:lnTo>
                  <a:pt x="51308" y="46608"/>
                </a:lnTo>
                <a:lnTo>
                  <a:pt x="196473" y="46608"/>
                </a:lnTo>
                <a:lnTo>
                  <a:pt x="196066" y="45394"/>
                </a:lnTo>
                <a:lnTo>
                  <a:pt x="167080" y="13626"/>
                </a:lnTo>
                <a:lnTo>
                  <a:pt x="128000" y="4968"/>
                </a:lnTo>
                <a:lnTo>
                  <a:pt x="115770" y="4482"/>
                </a:lnTo>
                <a:lnTo>
                  <a:pt x="101600" y="4318"/>
                </a:lnTo>
                <a:close/>
              </a:path>
              <a:path w="429259" h="333375">
                <a:moveTo>
                  <a:pt x="201223" y="147700"/>
                </a:moveTo>
                <a:lnTo>
                  <a:pt x="92837" y="147700"/>
                </a:lnTo>
                <a:lnTo>
                  <a:pt x="108763" y="147937"/>
                </a:lnTo>
                <a:lnTo>
                  <a:pt x="121666" y="148637"/>
                </a:lnTo>
                <a:lnTo>
                  <a:pt x="157988" y="168275"/>
                </a:lnTo>
                <a:lnTo>
                  <a:pt x="159893" y="174751"/>
                </a:lnTo>
                <a:lnTo>
                  <a:pt x="159893" y="191388"/>
                </a:lnTo>
                <a:lnTo>
                  <a:pt x="157480" y="198628"/>
                </a:lnTo>
                <a:lnTo>
                  <a:pt x="152654" y="203962"/>
                </a:lnTo>
                <a:lnTo>
                  <a:pt x="147955" y="209296"/>
                </a:lnTo>
                <a:lnTo>
                  <a:pt x="98806" y="215646"/>
                </a:lnTo>
                <a:lnTo>
                  <a:pt x="206114" y="215646"/>
                </a:lnTo>
                <a:lnTo>
                  <a:pt x="208424" y="210306"/>
                </a:lnTo>
                <a:lnTo>
                  <a:pt x="210962" y="201914"/>
                </a:lnTo>
                <a:lnTo>
                  <a:pt x="212476" y="193403"/>
                </a:lnTo>
                <a:lnTo>
                  <a:pt x="212979" y="184785"/>
                </a:lnTo>
                <a:lnTo>
                  <a:pt x="212193" y="174166"/>
                </a:lnTo>
                <a:lnTo>
                  <a:pt x="209835" y="164226"/>
                </a:lnTo>
                <a:lnTo>
                  <a:pt x="205906" y="154977"/>
                </a:lnTo>
                <a:lnTo>
                  <a:pt x="201223" y="147700"/>
                </a:lnTo>
                <a:close/>
              </a:path>
              <a:path w="429259" h="333375">
                <a:moveTo>
                  <a:pt x="196473" y="46608"/>
                </a:moveTo>
                <a:lnTo>
                  <a:pt x="80772" y="46608"/>
                </a:lnTo>
                <a:lnTo>
                  <a:pt x="109934" y="46815"/>
                </a:lnTo>
                <a:lnTo>
                  <a:pt x="119116" y="47091"/>
                </a:lnTo>
                <a:lnTo>
                  <a:pt x="150495" y="67690"/>
                </a:lnTo>
                <a:lnTo>
                  <a:pt x="150495" y="83819"/>
                </a:lnTo>
                <a:lnTo>
                  <a:pt x="117252" y="104927"/>
                </a:lnTo>
                <a:lnTo>
                  <a:pt x="84963" y="105410"/>
                </a:lnTo>
                <a:lnTo>
                  <a:pt x="187620" y="105410"/>
                </a:lnTo>
                <a:lnTo>
                  <a:pt x="200406" y="68325"/>
                </a:lnTo>
                <a:lnTo>
                  <a:pt x="199927" y="60253"/>
                </a:lnTo>
                <a:lnTo>
                  <a:pt x="198485" y="52609"/>
                </a:lnTo>
                <a:lnTo>
                  <a:pt x="196473" y="46608"/>
                </a:lnTo>
                <a:close/>
              </a:path>
              <a:path w="429259" h="333375">
                <a:moveTo>
                  <a:pt x="373888" y="0"/>
                </a:moveTo>
                <a:lnTo>
                  <a:pt x="340741" y="0"/>
                </a:lnTo>
                <a:lnTo>
                  <a:pt x="351698" y="25292"/>
                </a:lnTo>
                <a:lnTo>
                  <a:pt x="360775" y="48609"/>
                </a:lnTo>
                <a:lnTo>
                  <a:pt x="373380" y="89407"/>
                </a:lnTo>
                <a:lnTo>
                  <a:pt x="379952" y="127317"/>
                </a:lnTo>
                <a:lnTo>
                  <a:pt x="382143" y="167512"/>
                </a:lnTo>
                <a:lnTo>
                  <a:pt x="381998" y="177561"/>
                </a:lnTo>
                <a:lnTo>
                  <a:pt x="378344" y="216900"/>
                </a:lnTo>
                <a:lnTo>
                  <a:pt x="369691" y="258355"/>
                </a:lnTo>
                <a:lnTo>
                  <a:pt x="357838" y="295046"/>
                </a:lnTo>
                <a:lnTo>
                  <a:pt x="341122" y="333247"/>
                </a:lnTo>
                <a:lnTo>
                  <a:pt x="374777" y="333247"/>
                </a:lnTo>
                <a:lnTo>
                  <a:pt x="400319" y="287639"/>
                </a:lnTo>
                <a:lnTo>
                  <a:pt x="417576" y="241553"/>
                </a:lnTo>
                <a:lnTo>
                  <a:pt x="426148" y="201358"/>
                </a:lnTo>
                <a:lnTo>
                  <a:pt x="429006" y="163830"/>
                </a:lnTo>
                <a:lnTo>
                  <a:pt x="428101" y="142394"/>
                </a:lnTo>
                <a:lnTo>
                  <a:pt x="420862" y="100000"/>
                </a:lnTo>
                <a:lnTo>
                  <a:pt x="406552" y="58400"/>
                </a:lnTo>
                <a:lnTo>
                  <a:pt x="386220" y="18879"/>
                </a:lnTo>
                <a:lnTo>
                  <a:pt x="37388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6631051" y="5181219"/>
            <a:ext cx="126873" cy="86233"/>
          </a:xfrm>
          <a:prstGeom prst="rect">
            <a:avLst/>
          </a:prstGeom>
          <a:blipFill>
            <a:blip r:embed="rId2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6631051" y="5080127"/>
            <a:ext cx="117475" cy="77089"/>
          </a:xfrm>
          <a:prstGeom prst="rect">
            <a:avLst/>
          </a:prstGeom>
          <a:blipFill>
            <a:blip r:embed="rId2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6588886" y="5046979"/>
            <a:ext cx="213360" cy="254635"/>
          </a:xfrm>
          <a:custGeom>
            <a:avLst/>
            <a:gdLst/>
            <a:ahLst/>
            <a:cxnLst/>
            <a:rect l="l" t="t" r="r" b="b"/>
            <a:pathLst>
              <a:path w="213359" h="254635">
                <a:moveTo>
                  <a:pt x="0" y="0"/>
                </a:moveTo>
                <a:lnTo>
                  <a:pt x="101600" y="0"/>
                </a:lnTo>
                <a:lnTo>
                  <a:pt x="115770" y="164"/>
                </a:lnTo>
                <a:lnTo>
                  <a:pt x="153848" y="4113"/>
                </a:lnTo>
                <a:lnTo>
                  <a:pt x="188513" y="27955"/>
                </a:lnTo>
                <a:lnTo>
                  <a:pt x="200406" y="64008"/>
                </a:lnTo>
                <a:lnTo>
                  <a:pt x="199810" y="72699"/>
                </a:lnTo>
                <a:lnTo>
                  <a:pt x="179514" y="109807"/>
                </a:lnTo>
                <a:lnTo>
                  <a:pt x="164719" y="119126"/>
                </a:lnTo>
                <a:lnTo>
                  <a:pt x="175670" y="123074"/>
                </a:lnTo>
                <a:lnTo>
                  <a:pt x="205906" y="150659"/>
                </a:lnTo>
                <a:lnTo>
                  <a:pt x="212979" y="180467"/>
                </a:lnTo>
                <a:lnTo>
                  <a:pt x="212476" y="189085"/>
                </a:lnTo>
                <a:lnTo>
                  <a:pt x="195341" y="228949"/>
                </a:lnTo>
                <a:lnTo>
                  <a:pt x="158269" y="250858"/>
                </a:lnTo>
                <a:lnTo>
                  <a:pt x="108797" y="253940"/>
                </a:lnTo>
                <a:lnTo>
                  <a:pt x="86487" y="254127"/>
                </a:lnTo>
                <a:lnTo>
                  <a:pt x="0" y="254127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6929628" y="5042661"/>
            <a:ext cx="88265" cy="333375"/>
          </a:xfrm>
          <a:custGeom>
            <a:avLst/>
            <a:gdLst/>
            <a:ahLst/>
            <a:cxnLst/>
            <a:rect l="l" t="t" r="r" b="b"/>
            <a:pathLst>
              <a:path w="88265" h="333375">
                <a:moveTo>
                  <a:pt x="0" y="0"/>
                </a:moveTo>
                <a:lnTo>
                  <a:pt x="33147" y="0"/>
                </a:lnTo>
                <a:lnTo>
                  <a:pt x="45479" y="18879"/>
                </a:lnTo>
                <a:lnTo>
                  <a:pt x="65811" y="58400"/>
                </a:lnTo>
                <a:lnTo>
                  <a:pt x="80121" y="100000"/>
                </a:lnTo>
                <a:lnTo>
                  <a:pt x="87360" y="142394"/>
                </a:lnTo>
                <a:lnTo>
                  <a:pt x="88265" y="163830"/>
                </a:lnTo>
                <a:lnTo>
                  <a:pt x="87550" y="182260"/>
                </a:lnTo>
                <a:lnTo>
                  <a:pt x="81835" y="221122"/>
                </a:lnTo>
                <a:lnTo>
                  <a:pt x="69236" y="264650"/>
                </a:lnTo>
                <a:lnTo>
                  <a:pt x="47849" y="310509"/>
                </a:lnTo>
                <a:lnTo>
                  <a:pt x="34036" y="333247"/>
                </a:lnTo>
                <a:lnTo>
                  <a:pt x="380" y="333247"/>
                </a:lnTo>
                <a:lnTo>
                  <a:pt x="7000" y="318720"/>
                </a:lnTo>
                <a:lnTo>
                  <a:pt x="12573" y="305990"/>
                </a:lnTo>
                <a:lnTo>
                  <a:pt x="26273" y="268176"/>
                </a:lnTo>
                <a:lnTo>
                  <a:pt x="35909" y="226949"/>
                </a:lnTo>
                <a:lnTo>
                  <a:pt x="40814" y="187515"/>
                </a:lnTo>
                <a:lnTo>
                  <a:pt x="41401" y="167512"/>
                </a:lnTo>
                <a:lnTo>
                  <a:pt x="40854" y="147129"/>
                </a:lnTo>
                <a:lnTo>
                  <a:pt x="36472" y="108076"/>
                </a:lnTo>
                <a:lnTo>
                  <a:pt x="27253" y="69973"/>
                </a:lnTo>
                <a:lnTo>
                  <a:pt x="10957" y="25292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041391" y="5693664"/>
            <a:ext cx="3517391" cy="588264"/>
          </a:xfrm>
          <a:prstGeom prst="rect">
            <a:avLst/>
          </a:prstGeom>
          <a:blipFill>
            <a:blip r:embed="rId2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6579107" y="5794247"/>
            <a:ext cx="457200" cy="422148"/>
          </a:xfrm>
          <a:prstGeom prst="rect">
            <a:avLst/>
          </a:prstGeom>
          <a:blipFill>
            <a:blip r:embed="rId2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6622922" y="5839117"/>
            <a:ext cx="368935" cy="333375"/>
          </a:xfrm>
          <a:custGeom>
            <a:avLst/>
            <a:gdLst/>
            <a:ahLst/>
            <a:cxnLst/>
            <a:rect l="l" t="t" r="r" b="b"/>
            <a:pathLst>
              <a:path w="368934" h="333375">
                <a:moveTo>
                  <a:pt x="164337" y="4343"/>
                </a:moveTo>
                <a:lnTo>
                  <a:pt x="0" y="4343"/>
                </a:lnTo>
                <a:lnTo>
                  <a:pt x="0" y="258521"/>
                </a:lnTo>
                <a:lnTo>
                  <a:pt x="33527" y="258521"/>
                </a:lnTo>
                <a:lnTo>
                  <a:pt x="33527" y="34328"/>
                </a:lnTo>
                <a:lnTo>
                  <a:pt x="164337" y="34328"/>
                </a:lnTo>
                <a:lnTo>
                  <a:pt x="164337" y="4343"/>
                </a:lnTo>
                <a:close/>
              </a:path>
              <a:path w="368934" h="333375">
                <a:moveTo>
                  <a:pt x="306958" y="0"/>
                </a:moveTo>
                <a:lnTo>
                  <a:pt x="284606" y="0"/>
                </a:lnTo>
                <a:lnTo>
                  <a:pt x="294276" y="16909"/>
                </a:lnTo>
                <a:lnTo>
                  <a:pt x="302148" y="31215"/>
                </a:lnTo>
                <a:lnTo>
                  <a:pt x="321929" y="76468"/>
                </a:lnTo>
                <a:lnTo>
                  <a:pt x="332243" y="118026"/>
                </a:lnTo>
                <a:lnTo>
                  <a:pt x="336423" y="166623"/>
                </a:lnTo>
                <a:lnTo>
                  <a:pt x="333184" y="208312"/>
                </a:lnTo>
                <a:lnTo>
                  <a:pt x="323468" y="249978"/>
                </a:lnTo>
                <a:lnTo>
                  <a:pt x="307276" y="291623"/>
                </a:lnTo>
                <a:lnTo>
                  <a:pt x="284606" y="333247"/>
                </a:lnTo>
                <a:lnTo>
                  <a:pt x="306958" y="333247"/>
                </a:lnTo>
                <a:lnTo>
                  <a:pt x="330692" y="297880"/>
                </a:lnTo>
                <a:lnTo>
                  <a:pt x="350520" y="256959"/>
                </a:lnTo>
                <a:lnTo>
                  <a:pt x="364061" y="212483"/>
                </a:lnTo>
                <a:lnTo>
                  <a:pt x="368553" y="166446"/>
                </a:lnTo>
                <a:lnTo>
                  <a:pt x="367720" y="146031"/>
                </a:lnTo>
                <a:lnTo>
                  <a:pt x="361053" y="106502"/>
                </a:lnTo>
                <a:lnTo>
                  <a:pt x="346338" y="65476"/>
                </a:lnTo>
                <a:lnTo>
                  <a:pt x="322197" y="21784"/>
                </a:lnTo>
                <a:lnTo>
                  <a:pt x="30695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6622922" y="5843460"/>
            <a:ext cx="164465" cy="254635"/>
          </a:xfrm>
          <a:custGeom>
            <a:avLst/>
            <a:gdLst/>
            <a:ahLst/>
            <a:cxnLst/>
            <a:rect l="l" t="t" r="r" b="b"/>
            <a:pathLst>
              <a:path w="164465" h="254635">
                <a:moveTo>
                  <a:pt x="0" y="0"/>
                </a:moveTo>
                <a:lnTo>
                  <a:pt x="164337" y="0"/>
                </a:lnTo>
                <a:lnTo>
                  <a:pt x="164337" y="29984"/>
                </a:lnTo>
                <a:lnTo>
                  <a:pt x="33527" y="29984"/>
                </a:lnTo>
                <a:lnTo>
                  <a:pt x="33527" y="254177"/>
                </a:lnTo>
                <a:lnTo>
                  <a:pt x="0" y="254177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6907530" y="5839117"/>
            <a:ext cx="84455" cy="333375"/>
          </a:xfrm>
          <a:custGeom>
            <a:avLst/>
            <a:gdLst/>
            <a:ahLst/>
            <a:cxnLst/>
            <a:rect l="l" t="t" r="r" b="b"/>
            <a:pathLst>
              <a:path w="84454" h="333375">
                <a:moveTo>
                  <a:pt x="0" y="0"/>
                </a:moveTo>
                <a:lnTo>
                  <a:pt x="22351" y="0"/>
                </a:lnTo>
                <a:lnTo>
                  <a:pt x="37590" y="21784"/>
                </a:lnTo>
                <a:lnTo>
                  <a:pt x="61731" y="65476"/>
                </a:lnTo>
                <a:lnTo>
                  <a:pt x="76446" y="106502"/>
                </a:lnTo>
                <a:lnTo>
                  <a:pt x="83113" y="146031"/>
                </a:lnTo>
                <a:lnTo>
                  <a:pt x="83947" y="166446"/>
                </a:lnTo>
                <a:lnTo>
                  <a:pt x="82825" y="189661"/>
                </a:lnTo>
                <a:lnTo>
                  <a:pt x="73820" y="234915"/>
                </a:lnTo>
                <a:lnTo>
                  <a:pt x="56481" y="278114"/>
                </a:lnTo>
                <a:lnTo>
                  <a:pt x="34712" y="316257"/>
                </a:lnTo>
                <a:lnTo>
                  <a:pt x="22351" y="333247"/>
                </a:lnTo>
                <a:lnTo>
                  <a:pt x="0" y="333247"/>
                </a:lnTo>
                <a:lnTo>
                  <a:pt x="22669" y="291623"/>
                </a:lnTo>
                <a:lnTo>
                  <a:pt x="38861" y="249978"/>
                </a:lnTo>
                <a:lnTo>
                  <a:pt x="48577" y="208312"/>
                </a:lnTo>
                <a:lnTo>
                  <a:pt x="51816" y="166623"/>
                </a:lnTo>
                <a:lnTo>
                  <a:pt x="51359" y="150359"/>
                </a:lnTo>
                <a:lnTo>
                  <a:pt x="44323" y="101955"/>
                </a:lnTo>
                <a:lnTo>
                  <a:pt x="32910" y="64113"/>
                </a:lnTo>
                <a:lnTo>
                  <a:pt x="9669" y="16909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225074" y="122066"/>
            <a:ext cx="910436" cy="1011757"/>
          </a:xfrm>
          <a:prstGeom prst="rect">
            <a:avLst/>
          </a:prstGeom>
          <a:blipFill>
            <a:blip r:embed="rId2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 txBox="1"/>
          <p:nvPr/>
        </p:nvSpPr>
        <p:spPr>
          <a:xfrm>
            <a:off x="285750" y="2643377"/>
            <a:ext cx="8644255" cy="2001520"/>
          </a:xfrm>
          <a:prstGeom prst="rect">
            <a:avLst/>
          </a:prstGeom>
          <a:solidFill>
            <a:srgbClr val="FFFFFF"/>
          </a:solidFill>
          <a:ln w="25907">
            <a:solidFill>
              <a:srgbClr val="F79546"/>
            </a:solidFill>
          </a:ln>
        </p:spPr>
        <p:txBody>
          <a:bodyPr vert="horz" wrap="square" lIns="0" tIns="136525" rIns="0" bIns="0" rtlCol="0">
            <a:spAutoFit/>
          </a:bodyPr>
          <a:lstStyle/>
          <a:p>
            <a:pPr marL="162560">
              <a:lnSpc>
                <a:spcPct val="100000"/>
              </a:lnSpc>
              <a:spcBef>
                <a:spcPts val="1075"/>
              </a:spcBef>
            </a:pPr>
            <a:r>
              <a:rPr sz="2800" b="1" spc="-170" dirty="0">
                <a:solidFill>
                  <a:srgbClr val="FF0000"/>
                </a:solidFill>
                <a:latin typeface="Arial"/>
                <a:cs typeface="Arial"/>
              </a:rPr>
              <a:t>А) </a:t>
            </a:r>
            <a:r>
              <a:rPr sz="2800" b="1" spc="-15" dirty="0">
                <a:solidFill>
                  <a:srgbClr val="006FC0"/>
                </a:solidFill>
                <a:latin typeface="Arial"/>
                <a:cs typeface="Arial"/>
              </a:rPr>
              <a:t>Бүткүл </a:t>
            </a:r>
            <a:r>
              <a:rPr sz="2800" b="1" spc="-10" dirty="0">
                <a:solidFill>
                  <a:srgbClr val="006FC0"/>
                </a:solidFill>
                <a:latin typeface="Arial"/>
                <a:cs typeface="Arial"/>
              </a:rPr>
              <a:t>баракты</a:t>
            </a:r>
            <a:r>
              <a:rPr sz="2800" b="1" spc="290" dirty="0">
                <a:solidFill>
                  <a:srgbClr val="006FC0"/>
                </a:solidFill>
                <a:latin typeface="Arial"/>
                <a:cs typeface="Arial"/>
              </a:rPr>
              <a:t> </a:t>
            </a:r>
            <a:r>
              <a:rPr sz="2800" b="1" spc="-25" dirty="0">
                <a:solidFill>
                  <a:srgbClr val="006FC0"/>
                </a:solidFill>
                <a:latin typeface="Arial"/>
                <a:cs typeface="Arial"/>
              </a:rPr>
              <a:t>форматтоо</a:t>
            </a:r>
            <a:endParaRPr sz="2800">
              <a:latin typeface="Arial"/>
              <a:cs typeface="Arial"/>
            </a:endParaRPr>
          </a:p>
          <a:p>
            <a:pPr marL="162560" marR="1697355">
              <a:lnSpc>
                <a:spcPct val="100000"/>
              </a:lnSpc>
              <a:spcBef>
                <a:spcPts val="90"/>
              </a:spcBef>
            </a:pP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Б) </a:t>
            </a:r>
            <a:r>
              <a:rPr sz="2800" b="1" spc="-10" dirty="0">
                <a:solidFill>
                  <a:srgbClr val="006FC0"/>
                </a:solidFill>
                <a:latin typeface="Arial"/>
                <a:cs typeface="Arial"/>
              </a:rPr>
              <a:t>Барактагы </a:t>
            </a:r>
            <a:r>
              <a:rPr sz="2800" b="1" spc="-15" dirty="0">
                <a:solidFill>
                  <a:srgbClr val="006FC0"/>
                </a:solidFill>
                <a:latin typeface="Arial"/>
                <a:cs typeface="Arial"/>
              </a:rPr>
              <a:t>объекттерди </a:t>
            </a:r>
            <a:r>
              <a:rPr sz="2800" b="1" spc="-25" dirty="0">
                <a:solidFill>
                  <a:srgbClr val="006FC0"/>
                </a:solidFill>
                <a:latin typeface="Arial"/>
                <a:cs typeface="Arial"/>
              </a:rPr>
              <a:t>форматтоо  </a:t>
            </a: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В) </a:t>
            </a:r>
            <a:r>
              <a:rPr sz="2800" b="1" spc="-45" dirty="0">
                <a:solidFill>
                  <a:srgbClr val="006FC0"/>
                </a:solidFill>
                <a:latin typeface="Arial"/>
                <a:cs typeface="Arial"/>
              </a:rPr>
              <a:t>Бул </a:t>
            </a:r>
            <a:r>
              <a:rPr sz="2800" b="1" spc="-10" dirty="0">
                <a:solidFill>
                  <a:srgbClr val="006FC0"/>
                </a:solidFill>
                <a:latin typeface="Arial"/>
                <a:cs typeface="Arial"/>
              </a:rPr>
              <a:t>редактирлөөгө</a:t>
            </a:r>
            <a:r>
              <a:rPr sz="2800" b="1" spc="140" dirty="0">
                <a:solidFill>
                  <a:srgbClr val="006FC0"/>
                </a:solidFill>
                <a:latin typeface="Arial"/>
                <a:cs typeface="Arial"/>
              </a:rPr>
              <a:t> </a:t>
            </a:r>
            <a:r>
              <a:rPr sz="2800" b="1" spc="-15" dirty="0">
                <a:solidFill>
                  <a:srgbClr val="006FC0"/>
                </a:solidFill>
                <a:latin typeface="Arial"/>
                <a:cs typeface="Arial"/>
              </a:rPr>
              <a:t>кирет</a:t>
            </a:r>
            <a:endParaRPr sz="2800">
              <a:latin typeface="Arial"/>
              <a:cs typeface="Arial"/>
            </a:endParaRPr>
          </a:p>
          <a:p>
            <a:pPr marL="162560">
              <a:lnSpc>
                <a:spcPct val="100000"/>
              </a:lnSpc>
            </a:pP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Г) </a:t>
            </a:r>
            <a:r>
              <a:rPr sz="2800" b="1" spc="-5" dirty="0">
                <a:solidFill>
                  <a:srgbClr val="006FC0"/>
                </a:solidFill>
                <a:latin typeface="Arial"/>
                <a:cs typeface="Arial"/>
              </a:rPr>
              <a:t>Экөөнө </a:t>
            </a:r>
            <a:r>
              <a:rPr sz="2800" b="1" spc="-20" dirty="0">
                <a:solidFill>
                  <a:srgbClr val="006FC0"/>
                </a:solidFill>
                <a:latin typeface="Arial"/>
                <a:cs typeface="Arial"/>
              </a:rPr>
              <a:t>тең</a:t>
            </a:r>
            <a:r>
              <a:rPr sz="2800" b="1" spc="75" dirty="0">
                <a:solidFill>
                  <a:srgbClr val="006FC0"/>
                </a:solidFill>
                <a:latin typeface="Arial"/>
                <a:cs typeface="Arial"/>
              </a:rPr>
              <a:t> </a:t>
            </a:r>
            <a:r>
              <a:rPr sz="2800" b="1" spc="-10" dirty="0">
                <a:solidFill>
                  <a:srgbClr val="006FC0"/>
                </a:solidFill>
                <a:latin typeface="Arial"/>
                <a:cs typeface="Arial"/>
              </a:rPr>
              <a:t>кирбейт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786127" y="356615"/>
            <a:ext cx="5715000" cy="1016635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3810" rIns="0" bIns="0" rtlCol="0">
            <a:spAutoFit/>
          </a:bodyPr>
          <a:lstStyle/>
          <a:p>
            <a:pPr marL="700405">
              <a:lnSpc>
                <a:spcPct val="100000"/>
              </a:lnSpc>
              <a:spcBef>
                <a:spcPts val="30"/>
              </a:spcBef>
            </a:pPr>
            <a:r>
              <a:rPr sz="6000" b="1" spc="-615" dirty="0">
                <a:solidFill>
                  <a:srgbClr val="C00000"/>
                </a:solidFill>
                <a:latin typeface="Arial"/>
                <a:cs typeface="Arial"/>
              </a:rPr>
              <a:t>Υй</a:t>
            </a:r>
            <a:r>
              <a:rPr sz="6000" b="1" spc="-330" dirty="0">
                <a:solidFill>
                  <a:srgbClr val="C00000"/>
                </a:solidFill>
                <a:latin typeface="Arial"/>
                <a:cs typeface="Arial"/>
              </a:rPr>
              <a:t> </a:t>
            </a:r>
            <a:r>
              <a:rPr sz="6000" b="1" spc="-459" dirty="0">
                <a:solidFill>
                  <a:srgbClr val="C00000"/>
                </a:solidFill>
                <a:latin typeface="Arial"/>
                <a:cs typeface="Arial"/>
              </a:rPr>
              <a:t>тапшырма</a:t>
            </a:r>
            <a:endParaRPr sz="60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25074" y="122066"/>
            <a:ext cx="910436" cy="10117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23088" y="2449067"/>
            <a:ext cx="8820911" cy="251002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17016" y="2593340"/>
            <a:ext cx="7915909" cy="16719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algn="ctr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0000FF"/>
                </a:solidFill>
                <a:latin typeface="Arial"/>
                <a:cs typeface="Arial"/>
              </a:rPr>
              <a:t>Рефераттын </a:t>
            </a:r>
            <a:r>
              <a:rPr sz="3600" b="1" spc="5" dirty="0">
                <a:solidFill>
                  <a:srgbClr val="0000FF"/>
                </a:solidFill>
                <a:latin typeface="Arial"/>
                <a:cs typeface="Arial"/>
              </a:rPr>
              <a:t>титулдук</a:t>
            </a:r>
            <a:r>
              <a:rPr sz="3600" b="1" spc="-40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3600" b="1" spc="-5" dirty="0">
                <a:solidFill>
                  <a:srgbClr val="0000FF"/>
                </a:solidFill>
                <a:latin typeface="Arial"/>
                <a:cs typeface="Arial"/>
              </a:rPr>
              <a:t>баракчасын  </a:t>
            </a:r>
            <a:r>
              <a:rPr sz="3600" b="1" dirty="0">
                <a:solidFill>
                  <a:srgbClr val="0000FF"/>
                </a:solidFill>
                <a:latin typeface="Arial"/>
                <a:cs typeface="Arial"/>
              </a:rPr>
              <a:t>жасалгалоонун планын түзүп  </a:t>
            </a:r>
            <a:r>
              <a:rPr sz="3600" b="1" spc="-10" dirty="0">
                <a:solidFill>
                  <a:srgbClr val="0000FF"/>
                </a:solidFill>
                <a:latin typeface="Arial"/>
                <a:cs typeface="Arial"/>
              </a:rPr>
              <a:t>келгиле.</a:t>
            </a:r>
            <a:endParaRPr sz="3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348739" y="408431"/>
            <a:ext cx="6490716" cy="6156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81000" y="1115567"/>
            <a:ext cx="8595360" cy="48813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28244" y="1143000"/>
            <a:ext cx="8500872" cy="478688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28244" y="1143000"/>
            <a:ext cx="8501380" cy="4787265"/>
          </a:xfrm>
          <a:custGeom>
            <a:avLst/>
            <a:gdLst/>
            <a:ahLst/>
            <a:cxnLst/>
            <a:rect l="l" t="t" r="r" b="b"/>
            <a:pathLst>
              <a:path w="8501380" h="4787265">
                <a:moveTo>
                  <a:pt x="797826" y="0"/>
                </a:moveTo>
                <a:lnTo>
                  <a:pt x="8500872" y="0"/>
                </a:lnTo>
                <a:lnTo>
                  <a:pt x="8500872" y="3989070"/>
                </a:lnTo>
                <a:lnTo>
                  <a:pt x="8499415" y="4037664"/>
                </a:lnTo>
                <a:lnTo>
                  <a:pt x="8495102" y="4085490"/>
                </a:lnTo>
                <a:lnTo>
                  <a:pt x="8488016" y="4132462"/>
                </a:lnTo>
                <a:lnTo>
                  <a:pt x="8478240" y="4178499"/>
                </a:lnTo>
                <a:lnTo>
                  <a:pt x="8465857" y="4223516"/>
                </a:lnTo>
                <a:lnTo>
                  <a:pt x="8450952" y="4267429"/>
                </a:lnTo>
                <a:lnTo>
                  <a:pt x="8433607" y="4310156"/>
                </a:lnTo>
                <a:lnTo>
                  <a:pt x="8413906" y="4351613"/>
                </a:lnTo>
                <a:lnTo>
                  <a:pt x="8391934" y="4391716"/>
                </a:lnTo>
                <a:lnTo>
                  <a:pt x="8367772" y="4430382"/>
                </a:lnTo>
                <a:lnTo>
                  <a:pt x="8341505" y="4467527"/>
                </a:lnTo>
                <a:lnTo>
                  <a:pt x="8313217" y="4503067"/>
                </a:lnTo>
                <a:lnTo>
                  <a:pt x="8282990" y="4536920"/>
                </a:lnTo>
                <a:lnTo>
                  <a:pt x="8250908" y="4569002"/>
                </a:lnTo>
                <a:lnTo>
                  <a:pt x="8217055" y="4599229"/>
                </a:lnTo>
                <a:lnTo>
                  <a:pt x="8181515" y="4627517"/>
                </a:lnTo>
                <a:lnTo>
                  <a:pt x="8144370" y="4653784"/>
                </a:lnTo>
                <a:lnTo>
                  <a:pt x="8105704" y="4677946"/>
                </a:lnTo>
                <a:lnTo>
                  <a:pt x="8065601" y="4699918"/>
                </a:lnTo>
                <a:lnTo>
                  <a:pt x="8024144" y="4719619"/>
                </a:lnTo>
                <a:lnTo>
                  <a:pt x="7981417" y="4736964"/>
                </a:lnTo>
                <a:lnTo>
                  <a:pt x="7937504" y="4751869"/>
                </a:lnTo>
                <a:lnTo>
                  <a:pt x="7892487" y="4764252"/>
                </a:lnTo>
                <a:lnTo>
                  <a:pt x="7846450" y="4774028"/>
                </a:lnTo>
                <a:lnTo>
                  <a:pt x="7799478" y="4781114"/>
                </a:lnTo>
                <a:lnTo>
                  <a:pt x="7751652" y="4785427"/>
                </a:lnTo>
                <a:lnTo>
                  <a:pt x="7703058" y="4786884"/>
                </a:lnTo>
                <a:lnTo>
                  <a:pt x="0" y="4786884"/>
                </a:lnTo>
                <a:lnTo>
                  <a:pt x="0" y="797813"/>
                </a:lnTo>
                <a:lnTo>
                  <a:pt x="1456" y="749219"/>
                </a:lnTo>
                <a:lnTo>
                  <a:pt x="5768" y="701393"/>
                </a:lnTo>
                <a:lnTo>
                  <a:pt x="12854" y="654421"/>
                </a:lnTo>
                <a:lnTo>
                  <a:pt x="22629" y="608384"/>
                </a:lnTo>
                <a:lnTo>
                  <a:pt x="35010" y="563367"/>
                </a:lnTo>
                <a:lnTo>
                  <a:pt x="49914" y="519454"/>
                </a:lnTo>
                <a:lnTo>
                  <a:pt x="67257" y="476727"/>
                </a:lnTo>
                <a:lnTo>
                  <a:pt x="86955" y="435270"/>
                </a:lnTo>
                <a:lnTo>
                  <a:pt x="108926" y="395167"/>
                </a:lnTo>
                <a:lnTo>
                  <a:pt x="133086" y="356501"/>
                </a:lnTo>
                <a:lnTo>
                  <a:pt x="159352" y="319356"/>
                </a:lnTo>
                <a:lnTo>
                  <a:pt x="187639" y="283816"/>
                </a:lnTo>
                <a:lnTo>
                  <a:pt x="217864" y="249963"/>
                </a:lnTo>
                <a:lnTo>
                  <a:pt x="249945" y="217881"/>
                </a:lnTo>
                <a:lnTo>
                  <a:pt x="283797" y="187654"/>
                </a:lnTo>
                <a:lnTo>
                  <a:pt x="319337" y="159366"/>
                </a:lnTo>
                <a:lnTo>
                  <a:pt x="356482" y="133099"/>
                </a:lnTo>
                <a:lnTo>
                  <a:pt x="395148" y="108937"/>
                </a:lnTo>
                <a:lnTo>
                  <a:pt x="435252" y="86965"/>
                </a:lnTo>
                <a:lnTo>
                  <a:pt x="476710" y="67264"/>
                </a:lnTo>
                <a:lnTo>
                  <a:pt x="519439" y="49919"/>
                </a:lnTo>
                <a:lnTo>
                  <a:pt x="563355" y="35014"/>
                </a:lnTo>
                <a:lnTo>
                  <a:pt x="608375" y="22631"/>
                </a:lnTo>
                <a:lnTo>
                  <a:pt x="654416" y="12855"/>
                </a:lnTo>
                <a:lnTo>
                  <a:pt x="701394" y="5769"/>
                </a:lnTo>
                <a:lnTo>
                  <a:pt x="749225" y="1456"/>
                </a:lnTo>
                <a:lnTo>
                  <a:pt x="797826" y="0"/>
                </a:lnTo>
                <a:close/>
              </a:path>
            </a:pathLst>
          </a:custGeom>
          <a:ln w="9144">
            <a:solidFill>
              <a:srgbClr val="F6924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665477" y="1378152"/>
            <a:ext cx="6851015" cy="44164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  <a:tabLst>
                <a:tab pos="2736850" algn="l"/>
                <a:tab pos="4980305" algn="l"/>
              </a:tabLst>
            </a:pPr>
            <a:r>
              <a:rPr sz="3200" b="1" spc="25" dirty="0">
                <a:solidFill>
                  <a:srgbClr val="001F5F"/>
                </a:solidFill>
                <a:latin typeface="Arial"/>
                <a:cs typeface="Arial"/>
              </a:rPr>
              <a:t>Д</a:t>
            </a:r>
            <a:r>
              <a:rPr sz="3200" b="1" dirty="0">
                <a:solidFill>
                  <a:srgbClr val="001F5F"/>
                </a:solidFill>
                <a:latin typeface="Arial"/>
                <a:cs typeface="Arial"/>
              </a:rPr>
              <a:t>ок</a:t>
            </a:r>
            <a:r>
              <a:rPr sz="3200" b="1" spc="-45" dirty="0">
                <a:solidFill>
                  <a:srgbClr val="001F5F"/>
                </a:solidFill>
                <a:latin typeface="Arial"/>
                <a:cs typeface="Arial"/>
              </a:rPr>
              <a:t>у</a:t>
            </a:r>
            <a:r>
              <a:rPr sz="3200" b="1" dirty="0">
                <a:solidFill>
                  <a:srgbClr val="001F5F"/>
                </a:solidFill>
                <a:latin typeface="Arial"/>
                <a:cs typeface="Arial"/>
              </a:rPr>
              <a:t>мен</a:t>
            </a:r>
            <a:r>
              <a:rPr sz="3200" b="1" spc="-20" dirty="0">
                <a:solidFill>
                  <a:srgbClr val="001F5F"/>
                </a:solidFill>
                <a:latin typeface="Arial"/>
                <a:cs typeface="Arial"/>
              </a:rPr>
              <a:t>т</a:t>
            </a:r>
            <a:r>
              <a:rPr sz="3200" b="1" spc="-10" dirty="0">
                <a:solidFill>
                  <a:srgbClr val="001F5F"/>
                </a:solidFill>
                <a:latin typeface="Arial"/>
                <a:cs typeface="Arial"/>
              </a:rPr>
              <a:t>т</a:t>
            </a:r>
            <a:r>
              <a:rPr sz="3200" b="1" dirty="0">
                <a:solidFill>
                  <a:srgbClr val="001F5F"/>
                </a:solidFill>
                <a:latin typeface="Arial"/>
                <a:cs typeface="Arial"/>
              </a:rPr>
              <a:t>и</a:t>
            </a:r>
            <a:r>
              <a:rPr sz="3200" b="1" spc="-40" dirty="0">
                <a:solidFill>
                  <a:srgbClr val="001F5F"/>
                </a:solidFill>
                <a:latin typeface="Arial"/>
                <a:cs typeface="Arial"/>
              </a:rPr>
              <a:t> </a:t>
            </a:r>
            <a:r>
              <a:rPr sz="3200" b="1" spc="-30" dirty="0">
                <a:solidFill>
                  <a:srgbClr val="001F5F"/>
                </a:solidFill>
                <a:latin typeface="Arial"/>
                <a:cs typeface="Arial"/>
              </a:rPr>
              <a:t>ф</a:t>
            </a:r>
            <a:r>
              <a:rPr sz="3200" b="1" dirty="0">
                <a:solidFill>
                  <a:srgbClr val="001F5F"/>
                </a:solidFill>
                <a:latin typeface="Arial"/>
                <a:cs typeface="Arial"/>
              </a:rPr>
              <a:t>о</a:t>
            </a:r>
            <a:r>
              <a:rPr sz="3200" b="1" spc="-45" dirty="0">
                <a:solidFill>
                  <a:srgbClr val="001F5F"/>
                </a:solidFill>
                <a:latin typeface="Arial"/>
                <a:cs typeface="Arial"/>
              </a:rPr>
              <a:t>рм</a:t>
            </a:r>
            <a:r>
              <a:rPr sz="3200" b="1" spc="-5" dirty="0">
                <a:solidFill>
                  <a:srgbClr val="001F5F"/>
                </a:solidFill>
                <a:latin typeface="Arial"/>
                <a:cs typeface="Arial"/>
              </a:rPr>
              <a:t>а</a:t>
            </a:r>
            <a:r>
              <a:rPr sz="3200" b="1" spc="-20" dirty="0">
                <a:solidFill>
                  <a:srgbClr val="001F5F"/>
                </a:solidFill>
                <a:latin typeface="Arial"/>
                <a:cs typeface="Arial"/>
              </a:rPr>
              <a:t>т</a:t>
            </a:r>
            <a:r>
              <a:rPr sz="3200" b="1" spc="-60" dirty="0">
                <a:solidFill>
                  <a:srgbClr val="001F5F"/>
                </a:solidFill>
                <a:latin typeface="Arial"/>
                <a:cs typeface="Arial"/>
              </a:rPr>
              <a:t>т</a:t>
            </a:r>
            <a:r>
              <a:rPr sz="3200" b="1" dirty="0">
                <a:solidFill>
                  <a:srgbClr val="001F5F"/>
                </a:solidFill>
                <a:latin typeface="Arial"/>
                <a:cs typeface="Arial"/>
              </a:rPr>
              <a:t>оо	түшү</a:t>
            </a:r>
            <a:r>
              <a:rPr sz="3200" b="1" spc="-15" dirty="0">
                <a:solidFill>
                  <a:srgbClr val="001F5F"/>
                </a:solidFill>
                <a:latin typeface="Arial"/>
                <a:cs typeface="Arial"/>
              </a:rPr>
              <a:t>н</a:t>
            </a:r>
            <a:r>
              <a:rPr sz="3200" b="1" spc="-5" dirty="0">
                <a:solidFill>
                  <a:srgbClr val="001F5F"/>
                </a:solidFill>
                <a:latin typeface="Arial"/>
                <a:cs typeface="Arial"/>
              </a:rPr>
              <a:t>ү</a:t>
            </a:r>
            <a:r>
              <a:rPr sz="3200" b="1" spc="-15" dirty="0">
                <a:solidFill>
                  <a:srgbClr val="001F5F"/>
                </a:solidFill>
                <a:latin typeface="Arial"/>
                <a:cs typeface="Arial"/>
              </a:rPr>
              <a:t>г</a:t>
            </a:r>
            <a:r>
              <a:rPr sz="3200" b="1" dirty="0">
                <a:solidFill>
                  <a:srgbClr val="001F5F"/>
                </a:solidFill>
                <a:latin typeface="Arial"/>
                <a:cs typeface="Arial"/>
              </a:rPr>
              <a:t>ү  менен</a:t>
            </a:r>
            <a:r>
              <a:rPr sz="3200" b="1" spc="-30" dirty="0">
                <a:solidFill>
                  <a:srgbClr val="001F5F"/>
                </a:solidFill>
                <a:latin typeface="Arial"/>
                <a:cs typeface="Arial"/>
              </a:rPr>
              <a:t> </a:t>
            </a:r>
            <a:r>
              <a:rPr sz="3200" b="1" dirty="0">
                <a:solidFill>
                  <a:srgbClr val="001F5F"/>
                </a:solidFill>
                <a:latin typeface="Arial"/>
                <a:cs typeface="Arial"/>
              </a:rPr>
              <a:t>терең	</a:t>
            </a:r>
            <a:r>
              <a:rPr sz="3200" b="1" spc="-5" dirty="0">
                <a:solidFill>
                  <a:srgbClr val="001F5F"/>
                </a:solidFill>
                <a:latin typeface="Arial"/>
                <a:cs typeface="Arial"/>
              </a:rPr>
              <a:t>таанышасыңар</a:t>
            </a:r>
            <a:endParaRPr sz="3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3300">
              <a:latin typeface="Times New Roman"/>
              <a:cs typeface="Times New Roman"/>
            </a:endParaRPr>
          </a:p>
          <a:p>
            <a:pPr marL="12700" marR="2072005">
              <a:lnSpc>
                <a:spcPct val="100000"/>
              </a:lnSpc>
            </a:pPr>
            <a:r>
              <a:rPr sz="3200" b="1" spc="-15" dirty="0">
                <a:solidFill>
                  <a:srgbClr val="001F5F"/>
                </a:solidFill>
                <a:latin typeface="Arial"/>
                <a:cs typeface="Arial"/>
              </a:rPr>
              <a:t>Форматтоо</a:t>
            </a:r>
            <a:r>
              <a:rPr sz="3200" b="1" spc="-125" dirty="0">
                <a:solidFill>
                  <a:srgbClr val="001F5F"/>
                </a:solidFill>
                <a:latin typeface="Arial"/>
                <a:cs typeface="Arial"/>
              </a:rPr>
              <a:t> </a:t>
            </a:r>
            <a:r>
              <a:rPr sz="3200" b="1" spc="-5" dirty="0">
                <a:solidFill>
                  <a:srgbClr val="001F5F"/>
                </a:solidFill>
                <a:latin typeface="Arial"/>
                <a:cs typeface="Arial"/>
              </a:rPr>
              <a:t>ыкмаларын  талдайсыңар</a:t>
            </a:r>
            <a:endParaRPr sz="3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3300">
              <a:latin typeface="Times New Roman"/>
              <a:cs typeface="Times New Roman"/>
            </a:endParaRPr>
          </a:p>
          <a:p>
            <a:pPr marL="12700" marR="419100">
              <a:lnSpc>
                <a:spcPct val="100000"/>
              </a:lnSpc>
            </a:pPr>
            <a:r>
              <a:rPr sz="3200" b="1" spc="-5" dirty="0">
                <a:solidFill>
                  <a:srgbClr val="001F5F"/>
                </a:solidFill>
                <a:latin typeface="Arial"/>
                <a:cs typeface="Arial"/>
              </a:rPr>
              <a:t>Документти </a:t>
            </a:r>
            <a:r>
              <a:rPr sz="3200" b="1" spc="-20" dirty="0">
                <a:solidFill>
                  <a:srgbClr val="001F5F"/>
                </a:solidFill>
                <a:latin typeface="Arial"/>
                <a:cs typeface="Arial"/>
              </a:rPr>
              <a:t>форматтоо</a:t>
            </a:r>
            <a:r>
              <a:rPr sz="3200" b="1" spc="-140" dirty="0">
                <a:solidFill>
                  <a:srgbClr val="001F5F"/>
                </a:solidFill>
                <a:latin typeface="Arial"/>
                <a:cs typeface="Arial"/>
              </a:rPr>
              <a:t> </a:t>
            </a:r>
            <a:r>
              <a:rPr sz="3200" b="1" dirty="0">
                <a:solidFill>
                  <a:srgbClr val="001F5F"/>
                </a:solidFill>
                <a:latin typeface="Arial"/>
                <a:cs typeface="Arial"/>
              </a:rPr>
              <a:t>боюнча  билим,</a:t>
            </a:r>
            <a:r>
              <a:rPr sz="3200" b="1" spc="-45" dirty="0">
                <a:solidFill>
                  <a:srgbClr val="001F5F"/>
                </a:solidFill>
                <a:latin typeface="Arial"/>
                <a:cs typeface="Arial"/>
              </a:rPr>
              <a:t> </a:t>
            </a:r>
            <a:r>
              <a:rPr sz="3200" b="1" spc="-10" dirty="0">
                <a:solidFill>
                  <a:srgbClr val="001F5F"/>
                </a:solidFill>
                <a:latin typeface="Arial"/>
                <a:cs typeface="Arial"/>
              </a:rPr>
              <a:t>көндүмүңөрдү</a:t>
            </a:r>
            <a:endParaRPr sz="3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3200" b="1" spc="-5" dirty="0">
                <a:solidFill>
                  <a:srgbClr val="001F5F"/>
                </a:solidFill>
                <a:latin typeface="Arial"/>
                <a:cs typeface="Arial"/>
              </a:rPr>
              <a:t>өнүктүрөсүңөр</a:t>
            </a:r>
            <a:endParaRPr sz="32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999744" y="1357883"/>
            <a:ext cx="859536" cy="6477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99744" y="4287011"/>
            <a:ext cx="859536" cy="64617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999744" y="2857500"/>
            <a:ext cx="859536" cy="6477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881883" y="187452"/>
            <a:ext cx="3095244" cy="10165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663951" y="32003"/>
            <a:ext cx="3528060" cy="15255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929127" y="214884"/>
            <a:ext cx="3000755" cy="92202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929127" y="214884"/>
            <a:ext cx="3001010" cy="922019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26670" rIns="0" bIns="0" rtlCol="0">
            <a:spAutoFit/>
          </a:bodyPr>
          <a:lstStyle/>
          <a:p>
            <a:pPr marL="189865">
              <a:lnSpc>
                <a:spcPct val="100000"/>
              </a:lnSpc>
              <a:spcBef>
                <a:spcPts val="210"/>
              </a:spcBef>
            </a:pPr>
            <a:r>
              <a:rPr sz="5400" spc="-15" dirty="0">
                <a:solidFill>
                  <a:srgbClr val="943735"/>
                </a:solidFill>
              </a:rPr>
              <a:t>1-суроо</a:t>
            </a:r>
            <a:endParaRPr sz="5400"/>
          </a:p>
        </p:txBody>
      </p:sp>
      <p:sp>
        <p:nvSpPr>
          <p:cNvPr id="6" name="object 6"/>
          <p:cNvSpPr/>
          <p:nvPr/>
        </p:nvSpPr>
        <p:spPr>
          <a:xfrm>
            <a:off x="381000" y="1258824"/>
            <a:ext cx="8542020" cy="117195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92251" y="1187196"/>
            <a:ext cx="8319516" cy="142646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28244" y="1286255"/>
            <a:ext cx="8447532" cy="1077468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428244" y="1286255"/>
            <a:ext cx="8448040" cy="1077595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33655" rIns="0" bIns="0" rtlCol="0">
            <a:spAutoFit/>
          </a:bodyPr>
          <a:lstStyle/>
          <a:p>
            <a:pPr marL="1875155" marR="338455" indent="-1524000">
              <a:lnSpc>
                <a:spcPct val="100000"/>
              </a:lnSpc>
              <a:spcBef>
                <a:spcPts val="265"/>
              </a:spcBef>
            </a:pPr>
            <a:r>
              <a:rPr sz="3200" b="1" spc="-5" dirty="0">
                <a:solidFill>
                  <a:srgbClr val="FF0000"/>
                </a:solidFill>
                <a:latin typeface="Arial"/>
                <a:cs typeface="Arial"/>
              </a:rPr>
              <a:t>Ctrl+ </a:t>
            </a:r>
            <a:r>
              <a:rPr sz="3200" b="1" dirty="0">
                <a:solidFill>
                  <a:srgbClr val="FF0000"/>
                </a:solidFill>
                <a:latin typeface="Arial"/>
                <a:cs typeface="Arial"/>
              </a:rPr>
              <a:t>“C” </a:t>
            </a:r>
            <a:r>
              <a:rPr sz="3200" spc="-10" dirty="0">
                <a:solidFill>
                  <a:srgbClr val="001F5F"/>
                </a:solidFill>
                <a:latin typeface="Arial"/>
                <a:cs typeface="Arial"/>
              </a:rPr>
              <a:t>баскычтарынын </a:t>
            </a:r>
            <a:r>
              <a:rPr sz="3200" dirty="0">
                <a:solidFill>
                  <a:srgbClr val="001F5F"/>
                </a:solidFill>
                <a:latin typeface="Arial"/>
                <a:cs typeface="Arial"/>
              </a:rPr>
              <a:t>комбинациясы  </a:t>
            </a:r>
            <a:r>
              <a:rPr sz="3200" spc="10" dirty="0">
                <a:solidFill>
                  <a:srgbClr val="001F5F"/>
                </a:solidFill>
                <a:latin typeface="Arial"/>
                <a:cs typeface="Arial"/>
              </a:rPr>
              <a:t>кайсы </a:t>
            </a:r>
            <a:r>
              <a:rPr sz="3200" spc="-15" dirty="0">
                <a:solidFill>
                  <a:srgbClr val="001F5F"/>
                </a:solidFill>
                <a:latin typeface="Arial"/>
                <a:cs typeface="Arial"/>
              </a:rPr>
              <a:t>аракетти</a:t>
            </a:r>
            <a:r>
              <a:rPr sz="3200" spc="-55" dirty="0">
                <a:solidFill>
                  <a:srgbClr val="001F5F"/>
                </a:solidFill>
                <a:latin typeface="Arial"/>
                <a:cs typeface="Arial"/>
              </a:rPr>
              <a:t> </a:t>
            </a:r>
            <a:r>
              <a:rPr sz="3200" spc="-15" dirty="0">
                <a:solidFill>
                  <a:srgbClr val="001F5F"/>
                </a:solidFill>
                <a:latin typeface="Arial"/>
                <a:cs typeface="Arial"/>
              </a:rPr>
              <a:t>аткарат?</a:t>
            </a:r>
            <a:endParaRPr sz="32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43483" y="4870703"/>
            <a:ext cx="606552" cy="72694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657555" y="4950967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20" dirty="0">
                <a:solidFill>
                  <a:srgbClr val="FFFFFF"/>
                </a:solidFill>
                <a:latin typeface="Arial"/>
                <a:cs typeface="Arial"/>
              </a:rPr>
              <a:t>1</a:t>
            </a:r>
            <a:endParaRPr sz="24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31291" y="5658611"/>
            <a:ext cx="608076" cy="726947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645668" y="5739180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20" dirty="0">
                <a:solidFill>
                  <a:srgbClr val="FFFFFF"/>
                </a:solidFill>
                <a:latin typeface="Arial"/>
                <a:cs typeface="Arial"/>
              </a:rPr>
              <a:t>2</a:t>
            </a:r>
            <a:endParaRPr sz="24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4556759" y="4978908"/>
            <a:ext cx="559308" cy="477012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735067" y="5062728"/>
            <a:ext cx="199644" cy="277367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765928" y="5092700"/>
            <a:ext cx="138938" cy="216534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532376" y="5641847"/>
            <a:ext cx="608076" cy="728471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4748021" y="5723026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45" dirty="0">
                <a:solidFill>
                  <a:srgbClr val="FFFFFF"/>
                </a:solidFill>
                <a:latin typeface="Trebuchet MS"/>
                <a:cs typeface="Trebuchet MS"/>
              </a:rPr>
              <a:t>4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955547" y="4907279"/>
            <a:ext cx="3517391" cy="589788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442972" y="5009388"/>
            <a:ext cx="530351" cy="420624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2487295" y="5053329"/>
            <a:ext cx="441325" cy="333375"/>
          </a:xfrm>
          <a:custGeom>
            <a:avLst/>
            <a:gdLst/>
            <a:ahLst/>
            <a:cxnLst/>
            <a:rect l="l" t="t" r="r" b="b"/>
            <a:pathLst>
              <a:path w="441325" h="333375">
                <a:moveTo>
                  <a:pt x="133857" y="4318"/>
                </a:moveTo>
                <a:lnTo>
                  <a:pt x="97536" y="4318"/>
                </a:lnTo>
                <a:lnTo>
                  <a:pt x="0" y="258445"/>
                </a:lnTo>
                <a:lnTo>
                  <a:pt x="35687" y="258445"/>
                </a:lnTo>
                <a:lnTo>
                  <a:pt x="63627" y="181483"/>
                </a:lnTo>
                <a:lnTo>
                  <a:pt x="206370" y="181483"/>
                </a:lnTo>
                <a:lnTo>
                  <a:pt x="195143" y="154051"/>
                </a:lnTo>
                <a:lnTo>
                  <a:pt x="73279" y="154051"/>
                </a:lnTo>
                <a:lnTo>
                  <a:pt x="101218" y="79502"/>
                </a:lnTo>
                <a:lnTo>
                  <a:pt x="105415" y="67456"/>
                </a:lnTo>
                <a:lnTo>
                  <a:pt x="109077" y="55340"/>
                </a:lnTo>
                <a:lnTo>
                  <a:pt x="112238" y="43176"/>
                </a:lnTo>
                <a:lnTo>
                  <a:pt x="114935" y="30988"/>
                </a:lnTo>
                <a:lnTo>
                  <a:pt x="144773" y="30988"/>
                </a:lnTo>
                <a:lnTo>
                  <a:pt x="133857" y="4318"/>
                </a:lnTo>
                <a:close/>
              </a:path>
              <a:path w="441325" h="333375">
                <a:moveTo>
                  <a:pt x="206370" y="181483"/>
                </a:moveTo>
                <a:lnTo>
                  <a:pt x="169925" y="181483"/>
                </a:lnTo>
                <a:lnTo>
                  <a:pt x="199517" y="258445"/>
                </a:lnTo>
                <a:lnTo>
                  <a:pt x="237871" y="258445"/>
                </a:lnTo>
                <a:lnTo>
                  <a:pt x="206370" y="181483"/>
                </a:lnTo>
                <a:close/>
              </a:path>
              <a:path w="441325" h="333375">
                <a:moveTo>
                  <a:pt x="144773" y="30988"/>
                </a:moveTo>
                <a:lnTo>
                  <a:pt x="114935" y="30988"/>
                </a:lnTo>
                <a:lnTo>
                  <a:pt x="118270" y="42009"/>
                </a:lnTo>
                <a:lnTo>
                  <a:pt x="122380" y="54483"/>
                </a:lnTo>
                <a:lnTo>
                  <a:pt x="127275" y="68385"/>
                </a:lnTo>
                <a:lnTo>
                  <a:pt x="132969" y="83693"/>
                </a:lnTo>
                <a:lnTo>
                  <a:pt x="159512" y="154051"/>
                </a:lnTo>
                <a:lnTo>
                  <a:pt x="195143" y="154051"/>
                </a:lnTo>
                <a:lnTo>
                  <a:pt x="144773" y="30988"/>
                </a:lnTo>
                <a:close/>
              </a:path>
              <a:path w="441325" h="333375">
                <a:moveTo>
                  <a:pt x="379603" y="0"/>
                </a:moveTo>
                <a:lnTo>
                  <a:pt x="357250" y="0"/>
                </a:lnTo>
                <a:lnTo>
                  <a:pt x="366920" y="16885"/>
                </a:lnTo>
                <a:lnTo>
                  <a:pt x="374792" y="31162"/>
                </a:lnTo>
                <a:lnTo>
                  <a:pt x="394636" y="76438"/>
                </a:lnTo>
                <a:lnTo>
                  <a:pt x="404941" y="118028"/>
                </a:lnTo>
                <a:lnTo>
                  <a:pt x="409067" y="166624"/>
                </a:lnTo>
                <a:lnTo>
                  <a:pt x="405828" y="208321"/>
                </a:lnTo>
                <a:lnTo>
                  <a:pt x="396113" y="249983"/>
                </a:lnTo>
                <a:lnTo>
                  <a:pt x="379920" y="291621"/>
                </a:lnTo>
                <a:lnTo>
                  <a:pt x="357250" y="333248"/>
                </a:lnTo>
                <a:lnTo>
                  <a:pt x="379603" y="333248"/>
                </a:lnTo>
                <a:lnTo>
                  <a:pt x="403352" y="297846"/>
                </a:lnTo>
                <a:lnTo>
                  <a:pt x="423291" y="256921"/>
                </a:lnTo>
                <a:lnTo>
                  <a:pt x="436721" y="212455"/>
                </a:lnTo>
                <a:lnTo>
                  <a:pt x="441198" y="166370"/>
                </a:lnTo>
                <a:lnTo>
                  <a:pt x="440364" y="145990"/>
                </a:lnTo>
                <a:lnTo>
                  <a:pt x="433697" y="106469"/>
                </a:lnTo>
                <a:lnTo>
                  <a:pt x="418982" y="65472"/>
                </a:lnTo>
                <a:lnTo>
                  <a:pt x="394841" y="21760"/>
                </a:lnTo>
                <a:lnTo>
                  <a:pt x="37960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551429" y="5075173"/>
            <a:ext cx="104520" cy="141350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487295" y="5057647"/>
            <a:ext cx="238125" cy="254635"/>
          </a:xfrm>
          <a:custGeom>
            <a:avLst/>
            <a:gdLst/>
            <a:ahLst/>
            <a:cxnLst/>
            <a:rect l="l" t="t" r="r" b="b"/>
            <a:pathLst>
              <a:path w="238125" h="254635">
                <a:moveTo>
                  <a:pt x="97536" y="0"/>
                </a:moveTo>
                <a:lnTo>
                  <a:pt x="133857" y="0"/>
                </a:lnTo>
                <a:lnTo>
                  <a:pt x="237871" y="254126"/>
                </a:lnTo>
                <a:lnTo>
                  <a:pt x="199517" y="254126"/>
                </a:lnTo>
                <a:lnTo>
                  <a:pt x="169925" y="177164"/>
                </a:lnTo>
                <a:lnTo>
                  <a:pt x="63627" y="177164"/>
                </a:lnTo>
                <a:lnTo>
                  <a:pt x="35687" y="254126"/>
                </a:lnTo>
                <a:lnTo>
                  <a:pt x="0" y="254126"/>
                </a:lnTo>
                <a:lnTo>
                  <a:pt x="97536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844545" y="5053329"/>
            <a:ext cx="84455" cy="333375"/>
          </a:xfrm>
          <a:custGeom>
            <a:avLst/>
            <a:gdLst/>
            <a:ahLst/>
            <a:cxnLst/>
            <a:rect l="l" t="t" r="r" b="b"/>
            <a:pathLst>
              <a:path w="84455" h="333375">
                <a:moveTo>
                  <a:pt x="0" y="0"/>
                </a:moveTo>
                <a:lnTo>
                  <a:pt x="22352" y="0"/>
                </a:lnTo>
                <a:lnTo>
                  <a:pt x="37590" y="21760"/>
                </a:lnTo>
                <a:lnTo>
                  <a:pt x="61731" y="65472"/>
                </a:lnTo>
                <a:lnTo>
                  <a:pt x="76446" y="106469"/>
                </a:lnTo>
                <a:lnTo>
                  <a:pt x="83113" y="145990"/>
                </a:lnTo>
                <a:lnTo>
                  <a:pt x="83947" y="166370"/>
                </a:lnTo>
                <a:lnTo>
                  <a:pt x="82827" y="189609"/>
                </a:lnTo>
                <a:lnTo>
                  <a:pt x="73874" y="234896"/>
                </a:lnTo>
                <a:lnTo>
                  <a:pt x="56534" y="278062"/>
                </a:lnTo>
                <a:lnTo>
                  <a:pt x="34714" y="316249"/>
                </a:lnTo>
                <a:lnTo>
                  <a:pt x="22352" y="333248"/>
                </a:lnTo>
                <a:lnTo>
                  <a:pt x="0" y="333248"/>
                </a:lnTo>
                <a:lnTo>
                  <a:pt x="22669" y="291621"/>
                </a:lnTo>
                <a:lnTo>
                  <a:pt x="38862" y="249983"/>
                </a:lnTo>
                <a:lnTo>
                  <a:pt x="48577" y="208321"/>
                </a:lnTo>
                <a:lnTo>
                  <a:pt x="51816" y="166624"/>
                </a:lnTo>
                <a:lnTo>
                  <a:pt x="51361" y="150362"/>
                </a:lnTo>
                <a:lnTo>
                  <a:pt x="44450" y="101981"/>
                </a:lnTo>
                <a:lnTo>
                  <a:pt x="32966" y="64065"/>
                </a:lnTo>
                <a:lnTo>
                  <a:pt x="9669" y="16885"/>
                </a:lnTo>
                <a:lnTo>
                  <a:pt x="0" y="0"/>
                </a:lnTo>
                <a:close/>
              </a:path>
            </a:pathLst>
          </a:custGeom>
          <a:ln w="1828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941832" y="5693664"/>
            <a:ext cx="3517392" cy="588264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459735" y="5794247"/>
            <a:ext cx="496824" cy="422148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504439" y="5839117"/>
            <a:ext cx="408940" cy="333375"/>
          </a:xfrm>
          <a:custGeom>
            <a:avLst/>
            <a:gdLst/>
            <a:ahLst/>
            <a:cxnLst/>
            <a:rect l="l" t="t" r="r" b="b"/>
            <a:pathLst>
              <a:path w="408939" h="333375">
                <a:moveTo>
                  <a:pt x="164846" y="4343"/>
                </a:moveTo>
                <a:lnTo>
                  <a:pt x="0" y="4343"/>
                </a:lnTo>
                <a:lnTo>
                  <a:pt x="0" y="258521"/>
                </a:lnTo>
                <a:lnTo>
                  <a:pt x="99441" y="258521"/>
                </a:lnTo>
                <a:lnTo>
                  <a:pt x="118419" y="257859"/>
                </a:lnTo>
                <a:lnTo>
                  <a:pt x="157353" y="247942"/>
                </a:lnTo>
                <a:lnTo>
                  <a:pt x="177143" y="229908"/>
                </a:lnTo>
                <a:lnTo>
                  <a:pt x="33655" y="229908"/>
                </a:lnTo>
                <a:lnTo>
                  <a:pt x="33655" y="141655"/>
                </a:lnTo>
                <a:lnTo>
                  <a:pt x="178269" y="141655"/>
                </a:lnTo>
                <a:lnTo>
                  <a:pt x="173099" y="135129"/>
                </a:lnTo>
                <a:lnTo>
                  <a:pt x="136989" y="116310"/>
                </a:lnTo>
                <a:lnTo>
                  <a:pt x="94234" y="112699"/>
                </a:lnTo>
                <a:lnTo>
                  <a:pt x="33655" y="112699"/>
                </a:lnTo>
                <a:lnTo>
                  <a:pt x="33655" y="34328"/>
                </a:lnTo>
                <a:lnTo>
                  <a:pt x="164846" y="34328"/>
                </a:lnTo>
                <a:lnTo>
                  <a:pt x="164846" y="4343"/>
                </a:lnTo>
                <a:close/>
              </a:path>
              <a:path w="408939" h="333375">
                <a:moveTo>
                  <a:pt x="178269" y="141655"/>
                </a:moveTo>
                <a:lnTo>
                  <a:pt x="78486" y="141655"/>
                </a:lnTo>
                <a:lnTo>
                  <a:pt x="94013" y="141872"/>
                </a:lnTo>
                <a:lnTo>
                  <a:pt x="107076" y="142522"/>
                </a:lnTo>
                <a:lnTo>
                  <a:pt x="147574" y="159169"/>
                </a:lnTo>
                <a:lnTo>
                  <a:pt x="155321" y="185521"/>
                </a:lnTo>
                <a:lnTo>
                  <a:pt x="154465" y="195925"/>
                </a:lnTo>
                <a:lnTo>
                  <a:pt x="124666" y="227136"/>
                </a:lnTo>
                <a:lnTo>
                  <a:pt x="100837" y="229908"/>
                </a:lnTo>
                <a:lnTo>
                  <a:pt x="177143" y="229908"/>
                </a:lnTo>
                <a:lnTo>
                  <a:pt x="190990" y="194123"/>
                </a:lnTo>
                <a:lnTo>
                  <a:pt x="191516" y="184657"/>
                </a:lnTo>
                <a:lnTo>
                  <a:pt x="190775" y="173230"/>
                </a:lnTo>
                <a:lnTo>
                  <a:pt x="188547" y="162529"/>
                </a:lnTo>
                <a:lnTo>
                  <a:pt x="184818" y="152555"/>
                </a:lnTo>
                <a:lnTo>
                  <a:pt x="179578" y="143306"/>
                </a:lnTo>
                <a:lnTo>
                  <a:pt x="178269" y="141655"/>
                </a:lnTo>
                <a:close/>
              </a:path>
              <a:path w="408939" h="333375">
                <a:moveTo>
                  <a:pt x="347091" y="0"/>
                </a:moveTo>
                <a:lnTo>
                  <a:pt x="324739" y="0"/>
                </a:lnTo>
                <a:lnTo>
                  <a:pt x="334408" y="16909"/>
                </a:lnTo>
                <a:lnTo>
                  <a:pt x="342280" y="31215"/>
                </a:lnTo>
                <a:lnTo>
                  <a:pt x="362077" y="76468"/>
                </a:lnTo>
                <a:lnTo>
                  <a:pt x="372429" y="118026"/>
                </a:lnTo>
                <a:lnTo>
                  <a:pt x="376555" y="166623"/>
                </a:lnTo>
                <a:lnTo>
                  <a:pt x="373316" y="208312"/>
                </a:lnTo>
                <a:lnTo>
                  <a:pt x="363601" y="249978"/>
                </a:lnTo>
                <a:lnTo>
                  <a:pt x="347408" y="291623"/>
                </a:lnTo>
                <a:lnTo>
                  <a:pt x="324739" y="333247"/>
                </a:lnTo>
                <a:lnTo>
                  <a:pt x="347091" y="333247"/>
                </a:lnTo>
                <a:lnTo>
                  <a:pt x="370840" y="297880"/>
                </a:lnTo>
                <a:lnTo>
                  <a:pt x="390779" y="256959"/>
                </a:lnTo>
                <a:lnTo>
                  <a:pt x="404209" y="212483"/>
                </a:lnTo>
                <a:lnTo>
                  <a:pt x="408686" y="166446"/>
                </a:lnTo>
                <a:lnTo>
                  <a:pt x="407852" y="146031"/>
                </a:lnTo>
                <a:lnTo>
                  <a:pt x="401185" y="106502"/>
                </a:lnTo>
                <a:lnTo>
                  <a:pt x="386470" y="65476"/>
                </a:lnTo>
                <a:lnTo>
                  <a:pt x="362329" y="21784"/>
                </a:lnTo>
                <a:lnTo>
                  <a:pt x="34709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528951" y="5971628"/>
            <a:ext cx="139954" cy="106540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504439" y="5843460"/>
            <a:ext cx="191770" cy="254635"/>
          </a:xfrm>
          <a:custGeom>
            <a:avLst/>
            <a:gdLst/>
            <a:ahLst/>
            <a:cxnLst/>
            <a:rect l="l" t="t" r="r" b="b"/>
            <a:pathLst>
              <a:path w="191769" h="254635">
                <a:moveTo>
                  <a:pt x="0" y="0"/>
                </a:moveTo>
                <a:lnTo>
                  <a:pt x="164846" y="0"/>
                </a:lnTo>
                <a:lnTo>
                  <a:pt x="164846" y="29984"/>
                </a:lnTo>
                <a:lnTo>
                  <a:pt x="33655" y="29984"/>
                </a:lnTo>
                <a:lnTo>
                  <a:pt x="33655" y="108356"/>
                </a:lnTo>
                <a:lnTo>
                  <a:pt x="94234" y="108356"/>
                </a:lnTo>
                <a:lnTo>
                  <a:pt x="110216" y="108758"/>
                </a:lnTo>
                <a:lnTo>
                  <a:pt x="157235" y="118689"/>
                </a:lnTo>
                <a:lnTo>
                  <a:pt x="184818" y="148212"/>
                </a:lnTo>
                <a:lnTo>
                  <a:pt x="191516" y="180314"/>
                </a:lnTo>
                <a:lnTo>
                  <a:pt x="190990" y="189779"/>
                </a:lnTo>
                <a:lnTo>
                  <a:pt x="172323" y="231484"/>
                </a:lnTo>
                <a:lnTo>
                  <a:pt x="134397" y="251531"/>
                </a:lnTo>
                <a:lnTo>
                  <a:pt x="99441" y="254177"/>
                </a:lnTo>
                <a:lnTo>
                  <a:pt x="0" y="254177"/>
                </a:lnTo>
                <a:lnTo>
                  <a:pt x="0" y="0"/>
                </a:lnTo>
                <a:close/>
              </a:path>
            </a:pathLst>
          </a:custGeom>
          <a:ln w="1828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2829179" y="5839117"/>
            <a:ext cx="84455" cy="333375"/>
          </a:xfrm>
          <a:custGeom>
            <a:avLst/>
            <a:gdLst/>
            <a:ahLst/>
            <a:cxnLst/>
            <a:rect l="l" t="t" r="r" b="b"/>
            <a:pathLst>
              <a:path w="84455" h="333375">
                <a:moveTo>
                  <a:pt x="0" y="0"/>
                </a:moveTo>
                <a:lnTo>
                  <a:pt x="22351" y="0"/>
                </a:lnTo>
                <a:lnTo>
                  <a:pt x="37590" y="21784"/>
                </a:lnTo>
                <a:lnTo>
                  <a:pt x="61731" y="65476"/>
                </a:lnTo>
                <a:lnTo>
                  <a:pt x="76446" y="106502"/>
                </a:lnTo>
                <a:lnTo>
                  <a:pt x="83113" y="146031"/>
                </a:lnTo>
                <a:lnTo>
                  <a:pt x="83946" y="166446"/>
                </a:lnTo>
                <a:lnTo>
                  <a:pt x="82827" y="189661"/>
                </a:lnTo>
                <a:lnTo>
                  <a:pt x="73874" y="234915"/>
                </a:lnTo>
                <a:lnTo>
                  <a:pt x="56534" y="278114"/>
                </a:lnTo>
                <a:lnTo>
                  <a:pt x="34714" y="316257"/>
                </a:lnTo>
                <a:lnTo>
                  <a:pt x="22351" y="333247"/>
                </a:lnTo>
                <a:lnTo>
                  <a:pt x="0" y="333247"/>
                </a:lnTo>
                <a:lnTo>
                  <a:pt x="22669" y="291623"/>
                </a:lnTo>
                <a:lnTo>
                  <a:pt x="38862" y="249978"/>
                </a:lnTo>
                <a:lnTo>
                  <a:pt x="48577" y="208312"/>
                </a:lnTo>
                <a:lnTo>
                  <a:pt x="51815" y="166623"/>
                </a:lnTo>
                <a:lnTo>
                  <a:pt x="51361" y="150359"/>
                </a:lnTo>
                <a:lnTo>
                  <a:pt x="44450" y="101955"/>
                </a:lnTo>
                <a:lnTo>
                  <a:pt x="32912" y="64113"/>
                </a:lnTo>
                <a:lnTo>
                  <a:pt x="9669" y="16909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041391" y="4907279"/>
            <a:ext cx="3517391" cy="589788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6571488" y="5026152"/>
            <a:ext cx="490727" cy="393192"/>
          </a:xfrm>
          <a:prstGeom prst="rect">
            <a:avLst/>
          </a:prstGeom>
          <a:blipFill>
            <a:blip r:embed="rId2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6588886" y="5042661"/>
            <a:ext cx="429259" cy="333375"/>
          </a:xfrm>
          <a:custGeom>
            <a:avLst/>
            <a:gdLst/>
            <a:ahLst/>
            <a:cxnLst/>
            <a:rect l="l" t="t" r="r" b="b"/>
            <a:pathLst>
              <a:path w="429259" h="333375">
                <a:moveTo>
                  <a:pt x="101600" y="4318"/>
                </a:moveTo>
                <a:lnTo>
                  <a:pt x="0" y="4318"/>
                </a:lnTo>
                <a:lnTo>
                  <a:pt x="0" y="258444"/>
                </a:lnTo>
                <a:lnTo>
                  <a:pt x="86487" y="258444"/>
                </a:lnTo>
                <a:lnTo>
                  <a:pt x="108797" y="258258"/>
                </a:lnTo>
                <a:lnTo>
                  <a:pt x="148463" y="256794"/>
                </a:lnTo>
                <a:lnTo>
                  <a:pt x="189474" y="239391"/>
                </a:lnTo>
                <a:lnTo>
                  <a:pt x="206114" y="215646"/>
                </a:lnTo>
                <a:lnTo>
                  <a:pt x="51308" y="215646"/>
                </a:lnTo>
                <a:lnTo>
                  <a:pt x="51308" y="147700"/>
                </a:lnTo>
                <a:lnTo>
                  <a:pt x="201223" y="147700"/>
                </a:lnTo>
                <a:lnTo>
                  <a:pt x="200406" y="146431"/>
                </a:lnTo>
                <a:lnTo>
                  <a:pt x="193526" y="138910"/>
                </a:lnTo>
                <a:lnTo>
                  <a:pt x="185277" y="132556"/>
                </a:lnTo>
                <a:lnTo>
                  <a:pt x="175670" y="127392"/>
                </a:lnTo>
                <a:lnTo>
                  <a:pt x="164719" y="123443"/>
                </a:lnTo>
                <a:lnTo>
                  <a:pt x="172557" y="119254"/>
                </a:lnTo>
                <a:lnTo>
                  <a:pt x="179514" y="114125"/>
                </a:lnTo>
                <a:lnTo>
                  <a:pt x="185614" y="108067"/>
                </a:lnTo>
                <a:lnTo>
                  <a:pt x="187620" y="105410"/>
                </a:lnTo>
                <a:lnTo>
                  <a:pt x="51308" y="105410"/>
                </a:lnTo>
                <a:lnTo>
                  <a:pt x="51308" y="46608"/>
                </a:lnTo>
                <a:lnTo>
                  <a:pt x="196473" y="46608"/>
                </a:lnTo>
                <a:lnTo>
                  <a:pt x="196066" y="45394"/>
                </a:lnTo>
                <a:lnTo>
                  <a:pt x="167080" y="13626"/>
                </a:lnTo>
                <a:lnTo>
                  <a:pt x="128000" y="4968"/>
                </a:lnTo>
                <a:lnTo>
                  <a:pt x="115770" y="4482"/>
                </a:lnTo>
                <a:lnTo>
                  <a:pt x="101600" y="4318"/>
                </a:lnTo>
                <a:close/>
              </a:path>
              <a:path w="429259" h="333375">
                <a:moveTo>
                  <a:pt x="201223" y="147700"/>
                </a:moveTo>
                <a:lnTo>
                  <a:pt x="92837" y="147700"/>
                </a:lnTo>
                <a:lnTo>
                  <a:pt x="108763" y="147937"/>
                </a:lnTo>
                <a:lnTo>
                  <a:pt x="121666" y="148637"/>
                </a:lnTo>
                <a:lnTo>
                  <a:pt x="157988" y="168275"/>
                </a:lnTo>
                <a:lnTo>
                  <a:pt x="159893" y="174751"/>
                </a:lnTo>
                <a:lnTo>
                  <a:pt x="159893" y="191388"/>
                </a:lnTo>
                <a:lnTo>
                  <a:pt x="157480" y="198628"/>
                </a:lnTo>
                <a:lnTo>
                  <a:pt x="152654" y="203962"/>
                </a:lnTo>
                <a:lnTo>
                  <a:pt x="147955" y="209296"/>
                </a:lnTo>
                <a:lnTo>
                  <a:pt x="98806" y="215646"/>
                </a:lnTo>
                <a:lnTo>
                  <a:pt x="206114" y="215646"/>
                </a:lnTo>
                <a:lnTo>
                  <a:pt x="208424" y="210306"/>
                </a:lnTo>
                <a:lnTo>
                  <a:pt x="210962" y="201914"/>
                </a:lnTo>
                <a:lnTo>
                  <a:pt x="212476" y="193403"/>
                </a:lnTo>
                <a:lnTo>
                  <a:pt x="212979" y="184785"/>
                </a:lnTo>
                <a:lnTo>
                  <a:pt x="212193" y="174166"/>
                </a:lnTo>
                <a:lnTo>
                  <a:pt x="209835" y="164226"/>
                </a:lnTo>
                <a:lnTo>
                  <a:pt x="205906" y="154977"/>
                </a:lnTo>
                <a:lnTo>
                  <a:pt x="201223" y="147700"/>
                </a:lnTo>
                <a:close/>
              </a:path>
              <a:path w="429259" h="333375">
                <a:moveTo>
                  <a:pt x="196473" y="46608"/>
                </a:moveTo>
                <a:lnTo>
                  <a:pt x="80772" y="46608"/>
                </a:lnTo>
                <a:lnTo>
                  <a:pt x="109934" y="46815"/>
                </a:lnTo>
                <a:lnTo>
                  <a:pt x="119116" y="47091"/>
                </a:lnTo>
                <a:lnTo>
                  <a:pt x="150495" y="67690"/>
                </a:lnTo>
                <a:lnTo>
                  <a:pt x="150495" y="83819"/>
                </a:lnTo>
                <a:lnTo>
                  <a:pt x="117252" y="104927"/>
                </a:lnTo>
                <a:lnTo>
                  <a:pt x="84963" y="105410"/>
                </a:lnTo>
                <a:lnTo>
                  <a:pt x="187620" y="105410"/>
                </a:lnTo>
                <a:lnTo>
                  <a:pt x="200406" y="68325"/>
                </a:lnTo>
                <a:lnTo>
                  <a:pt x="199927" y="60253"/>
                </a:lnTo>
                <a:lnTo>
                  <a:pt x="198485" y="52609"/>
                </a:lnTo>
                <a:lnTo>
                  <a:pt x="196473" y="46608"/>
                </a:lnTo>
                <a:close/>
              </a:path>
              <a:path w="429259" h="333375">
                <a:moveTo>
                  <a:pt x="373888" y="0"/>
                </a:moveTo>
                <a:lnTo>
                  <a:pt x="340741" y="0"/>
                </a:lnTo>
                <a:lnTo>
                  <a:pt x="351698" y="25292"/>
                </a:lnTo>
                <a:lnTo>
                  <a:pt x="360775" y="48609"/>
                </a:lnTo>
                <a:lnTo>
                  <a:pt x="373380" y="89407"/>
                </a:lnTo>
                <a:lnTo>
                  <a:pt x="379952" y="127317"/>
                </a:lnTo>
                <a:lnTo>
                  <a:pt x="382143" y="167512"/>
                </a:lnTo>
                <a:lnTo>
                  <a:pt x="381998" y="177561"/>
                </a:lnTo>
                <a:lnTo>
                  <a:pt x="378344" y="216900"/>
                </a:lnTo>
                <a:lnTo>
                  <a:pt x="369691" y="258355"/>
                </a:lnTo>
                <a:lnTo>
                  <a:pt x="357838" y="295046"/>
                </a:lnTo>
                <a:lnTo>
                  <a:pt x="341122" y="333247"/>
                </a:lnTo>
                <a:lnTo>
                  <a:pt x="374777" y="333247"/>
                </a:lnTo>
                <a:lnTo>
                  <a:pt x="400319" y="287639"/>
                </a:lnTo>
                <a:lnTo>
                  <a:pt x="417576" y="241553"/>
                </a:lnTo>
                <a:lnTo>
                  <a:pt x="426148" y="201358"/>
                </a:lnTo>
                <a:lnTo>
                  <a:pt x="429006" y="163830"/>
                </a:lnTo>
                <a:lnTo>
                  <a:pt x="428101" y="142394"/>
                </a:lnTo>
                <a:lnTo>
                  <a:pt x="420862" y="100000"/>
                </a:lnTo>
                <a:lnTo>
                  <a:pt x="406552" y="58400"/>
                </a:lnTo>
                <a:lnTo>
                  <a:pt x="386220" y="18879"/>
                </a:lnTo>
                <a:lnTo>
                  <a:pt x="37388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6631051" y="5181219"/>
            <a:ext cx="126873" cy="86233"/>
          </a:xfrm>
          <a:prstGeom prst="rect">
            <a:avLst/>
          </a:prstGeom>
          <a:blipFill>
            <a:blip r:embed="rId2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6631051" y="5080127"/>
            <a:ext cx="117475" cy="77089"/>
          </a:xfrm>
          <a:prstGeom prst="rect">
            <a:avLst/>
          </a:prstGeom>
          <a:blipFill>
            <a:blip r:embed="rId2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6588886" y="5046979"/>
            <a:ext cx="213360" cy="254635"/>
          </a:xfrm>
          <a:custGeom>
            <a:avLst/>
            <a:gdLst/>
            <a:ahLst/>
            <a:cxnLst/>
            <a:rect l="l" t="t" r="r" b="b"/>
            <a:pathLst>
              <a:path w="213359" h="254635">
                <a:moveTo>
                  <a:pt x="0" y="0"/>
                </a:moveTo>
                <a:lnTo>
                  <a:pt x="101600" y="0"/>
                </a:lnTo>
                <a:lnTo>
                  <a:pt x="115770" y="164"/>
                </a:lnTo>
                <a:lnTo>
                  <a:pt x="153848" y="4113"/>
                </a:lnTo>
                <a:lnTo>
                  <a:pt x="188513" y="27955"/>
                </a:lnTo>
                <a:lnTo>
                  <a:pt x="200406" y="64008"/>
                </a:lnTo>
                <a:lnTo>
                  <a:pt x="199810" y="72699"/>
                </a:lnTo>
                <a:lnTo>
                  <a:pt x="179514" y="109807"/>
                </a:lnTo>
                <a:lnTo>
                  <a:pt x="164719" y="119126"/>
                </a:lnTo>
                <a:lnTo>
                  <a:pt x="175670" y="123074"/>
                </a:lnTo>
                <a:lnTo>
                  <a:pt x="205906" y="150659"/>
                </a:lnTo>
                <a:lnTo>
                  <a:pt x="212979" y="180467"/>
                </a:lnTo>
                <a:lnTo>
                  <a:pt x="212476" y="189085"/>
                </a:lnTo>
                <a:lnTo>
                  <a:pt x="195341" y="228949"/>
                </a:lnTo>
                <a:lnTo>
                  <a:pt x="158269" y="250858"/>
                </a:lnTo>
                <a:lnTo>
                  <a:pt x="108797" y="253940"/>
                </a:lnTo>
                <a:lnTo>
                  <a:pt x="86487" y="254127"/>
                </a:lnTo>
                <a:lnTo>
                  <a:pt x="0" y="254127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6929628" y="5042661"/>
            <a:ext cx="88265" cy="333375"/>
          </a:xfrm>
          <a:custGeom>
            <a:avLst/>
            <a:gdLst/>
            <a:ahLst/>
            <a:cxnLst/>
            <a:rect l="l" t="t" r="r" b="b"/>
            <a:pathLst>
              <a:path w="88265" h="333375">
                <a:moveTo>
                  <a:pt x="0" y="0"/>
                </a:moveTo>
                <a:lnTo>
                  <a:pt x="33147" y="0"/>
                </a:lnTo>
                <a:lnTo>
                  <a:pt x="45479" y="18879"/>
                </a:lnTo>
                <a:lnTo>
                  <a:pt x="65811" y="58400"/>
                </a:lnTo>
                <a:lnTo>
                  <a:pt x="80121" y="100000"/>
                </a:lnTo>
                <a:lnTo>
                  <a:pt x="87360" y="142394"/>
                </a:lnTo>
                <a:lnTo>
                  <a:pt x="88265" y="163830"/>
                </a:lnTo>
                <a:lnTo>
                  <a:pt x="87550" y="182260"/>
                </a:lnTo>
                <a:lnTo>
                  <a:pt x="81835" y="221122"/>
                </a:lnTo>
                <a:lnTo>
                  <a:pt x="69236" y="264650"/>
                </a:lnTo>
                <a:lnTo>
                  <a:pt x="47849" y="310509"/>
                </a:lnTo>
                <a:lnTo>
                  <a:pt x="34036" y="333247"/>
                </a:lnTo>
                <a:lnTo>
                  <a:pt x="380" y="333247"/>
                </a:lnTo>
                <a:lnTo>
                  <a:pt x="7000" y="318720"/>
                </a:lnTo>
                <a:lnTo>
                  <a:pt x="12573" y="305990"/>
                </a:lnTo>
                <a:lnTo>
                  <a:pt x="26273" y="268176"/>
                </a:lnTo>
                <a:lnTo>
                  <a:pt x="35909" y="226949"/>
                </a:lnTo>
                <a:lnTo>
                  <a:pt x="40814" y="187515"/>
                </a:lnTo>
                <a:lnTo>
                  <a:pt x="41401" y="167512"/>
                </a:lnTo>
                <a:lnTo>
                  <a:pt x="40854" y="147129"/>
                </a:lnTo>
                <a:lnTo>
                  <a:pt x="36472" y="108076"/>
                </a:lnTo>
                <a:lnTo>
                  <a:pt x="27253" y="69973"/>
                </a:lnTo>
                <a:lnTo>
                  <a:pt x="10957" y="25292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041391" y="5693664"/>
            <a:ext cx="3517391" cy="588264"/>
          </a:xfrm>
          <a:prstGeom prst="rect">
            <a:avLst/>
          </a:prstGeom>
          <a:blipFill>
            <a:blip r:embed="rId2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6579107" y="5794247"/>
            <a:ext cx="457200" cy="422148"/>
          </a:xfrm>
          <a:prstGeom prst="rect">
            <a:avLst/>
          </a:prstGeom>
          <a:blipFill>
            <a:blip r:embed="rId2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6622922" y="5839117"/>
            <a:ext cx="368935" cy="333375"/>
          </a:xfrm>
          <a:custGeom>
            <a:avLst/>
            <a:gdLst/>
            <a:ahLst/>
            <a:cxnLst/>
            <a:rect l="l" t="t" r="r" b="b"/>
            <a:pathLst>
              <a:path w="368934" h="333375">
                <a:moveTo>
                  <a:pt x="164337" y="4343"/>
                </a:moveTo>
                <a:lnTo>
                  <a:pt x="0" y="4343"/>
                </a:lnTo>
                <a:lnTo>
                  <a:pt x="0" y="258521"/>
                </a:lnTo>
                <a:lnTo>
                  <a:pt x="33527" y="258521"/>
                </a:lnTo>
                <a:lnTo>
                  <a:pt x="33527" y="34328"/>
                </a:lnTo>
                <a:lnTo>
                  <a:pt x="164337" y="34328"/>
                </a:lnTo>
                <a:lnTo>
                  <a:pt x="164337" y="4343"/>
                </a:lnTo>
                <a:close/>
              </a:path>
              <a:path w="368934" h="333375">
                <a:moveTo>
                  <a:pt x="306958" y="0"/>
                </a:moveTo>
                <a:lnTo>
                  <a:pt x="284606" y="0"/>
                </a:lnTo>
                <a:lnTo>
                  <a:pt x="294276" y="16909"/>
                </a:lnTo>
                <a:lnTo>
                  <a:pt x="302148" y="31215"/>
                </a:lnTo>
                <a:lnTo>
                  <a:pt x="321929" y="76468"/>
                </a:lnTo>
                <a:lnTo>
                  <a:pt x="332243" y="118026"/>
                </a:lnTo>
                <a:lnTo>
                  <a:pt x="336423" y="166623"/>
                </a:lnTo>
                <a:lnTo>
                  <a:pt x="333184" y="208312"/>
                </a:lnTo>
                <a:lnTo>
                  <a:pt x="323468" y="249978"/>
                </a:lnTo>
                <a:lnTo>
                  <a:pt x="307276" y="291623"/>
                </a:lnTo>
                <a:lnTo>
                  <a:pt x="284606" y="333247"/>
                </a:lnTo>
                <a:lnTo>
                  <a:pt x="306958" y="333247"/>
                </a:lnTo>
                <a:lnTo>
                  <a:pt x="330692" y="297880"/>
                </a:lnTo>
                <a:lnTo>
                  <a:pt x="350520" y="256959"/>
                </a:lnTo>
                <a:lnTo>
                  <a:pt x="364061" y="212483"/>
                </a:lnTo>
                <a:lnTo>
                  <a:pt x="368553" y="166446"/>
                </a:lnTo>
                <a:lnTo>
                  <a:pt x="367720" y="146031"/>
                </a:lnTo>
                <a:lnTo>
                  <a:pt x="361053" y="106502"/>
                </a:lnTo>
                <a:lnTo>
                  <a:pt x="346338" y="65476"/>
                </a:lnTo>
                <a:lnTo>
                  <a:pt x="322197" y="21784"/>
                </a:lnTo>
                <a:lnTo>
                  <a:pt x="30695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6622922" y="5843460"/>
            <a:ext cx="164465" cy="254635"/>
          </a:xfrm>
          <a:custGeom>
            <a:avLst/>
            <a:gdLst/>
            <a:ahLst/>
            <a:cxnLst/>
            <a:rect l="l" t="t" r="r" b="b"/>
            <a:pathLst>
              <a:path w="164465" h="254635">
                <a:moveTo>
                  <a:pt x="0" y="0"/>
                </a:moveTo>
                <a:lnTo>
                  <a:pt x="164337" y="0"/>
                </a:lnTo>
                <a:lnTo>
                  <a:pt x="164337" y="29984"/>
                </a:lnTo>
                <a:lnTo>
                  <a:pt x="33527" y="29984"/>
                </a:lnTo>
                <a:lnTo>
                  <a:pt x="33527" y="254177"/>
                </a:lnTo>
                <a:lnTo>
                  <a:pt x="0" y="254177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6907530" y="5839117"/>
            <a:ext cx="84455" cy="333375"/>
          </a:xfrm>
          <a:custGeom>
            <a:avLst/>
            <a:gdLst/>
            <a:ahLst/>
            <a:cxnLst/>
            <a:rect l="l" t="t" r="r" b="b"/>
            <a:pathLst>
              <a:path w="84454" h="333375">
                <a:moveTo>
                  <a:pt x="0" y="0"/>
                </a:moveTo>
                <a:lnTo>
                  <a:pt x="22351" y="0"/>
                </a:lnTo>
                <a:lnTo>
                  <a:pt x="37590" y="21784"/>
                </a:lnTo>
                <a:lnTo>
                  <a:pt x="61731" y="65476"/>
                </a:lnTo>
                <a:lnTo>
                  <a:pt x="76446" y="106502"/>
                </a:lnTo>
                <a:lnTo>
                  <a:pt x="83113" y="146031"/>
                </a:lnTo>
                <a:lnTo>
                  <a:pt x="83947" y="166446"/>
                </a:lnTo>
                <a:lnTo>
                  <a:pt x="82825" y="189661"/>
                </a:lnTo>
                <a:lnTo>
                  <a:pt x="73820" y="234915"/>
                </a:lnTo>
                <a:lnTo>
                  <a:pt x="56481" y="278114"/>
                </a:lnTo>
                <a:lnTo>
                  <a:pt x="34712" y="316257"/>
                </a:lnTo>
                <a:lnTo>
                  <a:pt x="22351" y="333247"/>
                </a:lnTo>
                <a:lnTo>
                  <a:pt x="0" y="333247"/>
                </a:lnTo>
                <a:lnTo>
                  <a:pt x="22669" y="291623"/>
                </a:lnTo>
                <a:lnTo>
                  <a:pt x="38861" y="249978"/>
                </a:lnTo>
                <a:lnTo>
                  <a:pt x="48577" y="208312"/>
                </a:lnTo>
                <a:lnTo>
                  <a:pt x="51816" y="166623"/>
                </a:lnTo>
                <a:lnTo>
                  <a:pt x="51359" y="150359"/>
                </a:lnTo>
                <a:lnTo>
                  <a:pt x="44323" y="101955"/>
                </a:lnTo>
                <a:lnTo>
                  <a:pt x="32910" y="64113"/>
                </a:lnTo>
                <a:lnTo>
                  <a:pt x="9669" y="16909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225074" y="122066"/>
            <a:ext cx="910436" cy="1011757"/>
          </a:xfrm>
          <a:prstGeom prst="rect">
            <a:avLst/>
          </a:prstGeom>
          <a:blipFill>
            <a:blip r:embed="rId2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 txBox="1"/>
          <p:nvPr/>
        </p:nvSpPr>
        <p:spPr>
          <a:xfrm>
            <a:off x="285750" y="2643377"/>
            <a:ext cx="8644255" cy="2001520"/>
          </a:xfrm>
          <a:prstGeom prst="rect">
            <a:avLst/>
          </a:prstGeom>
          <a:solidFill>
            <a:srgbClr val="FFFFFF"/>
          </a:solidFill>
          <a:ln w="25907">
            <a:solidFill>
              <a:srgbClr val="F79546"/>
            </a:solidFill>
          </a:ln>
        </p:spPr>
        <p:txBody>
          <a:bodyPr vert="horz" wrap="square" lIns="0" tIns="100330" rIns="0" bIns="0" rtlCol="0">
            <a:spAutoFit/>
          </a:bodyPr>
          <a:lstStyle/>
          <a:p>
            <a:pPr marL="162560" marR="1305560" algn="just">
              <a:lnSpc>
                <a:spcPct val="101299"/>
              </a:lnSpc>
              <a:spcBef>
                <a:spcPts val="790"/>
              </a:spcBef>
            </a:pPr>
            <a:r>
              <a:rPr sz="2800" b="1" spc="-170" dirty="0">
                <a:solidFill>
                  <a:srgbClr val="FF0000"/>
                </a:solidFill>
                <a:latin typeface="Arial"/>
                <a:cs typeface="Arial"/>
              </a:rPr>
              <a:t>А) </a:t>
            </a:r>
            <a:r>
              <a:rPr sz="2800" b="1" spc="-15" dirty="0">
                <a:solidFill>
                  <a:srgbClr val="006FC0"/>
                </a:solidFill>
                <a:latin typeface="Arial"/>
                <a:cs typeface="Arial"/>
              </a:rPr>
              <a:t>Объектти алмашуу </a:t>
            </a:r>
            <a:r>
              <a:rPr sz="2800" b="1" spc="-25" dirty="0">
                <a:solidFill>
                  <a:srgbClr val="006FC0"/>
                </a:solidFill>
                <a:latin typeface="Arial"/>
                <a:cs typeface="Arial"/>
              </a:rPr>
              <a:t>буферине </a:t>
            </a:r>
            <a:r>
              <a:rPr sz="2800" b="1" spc="-5" dirty="0">
                <a:solidFill>
                  <a:srgbClr val="006FC0"/>
                </a:solidFill>
                <a:latin typeface="Arial"/>
                <a:cs typeface="Arial"/>
              </a:rPr>
              <a:t>көчүрөт  </a:t>
            </a: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Б) </a:t>
            </a:r>
            <a:r>
              <a:rPr sz="2800" b="1" spc="-15" dirty="0">
                <a:solidFill>
                  <a:srgbClr val="006FC0"/>
                </a:solidFill>
                <a:latin typeface="Arial"/>
                <a:cs typeface="Arial"/>
              </a:rPr>
              <a:t>Алмашуу </a:t>
            </a:r>
            <a:r>
              <a:rPr sz="2800" b="1" spc="-20" dirty="0">
                <a:solidFill>
                  <a:srgbClr val="006FC0"/>
                </a:solidFill>
                <a:latin typeface="Arial"/>
                <a:cs typeface="Arial"/>
              </a:rPr>
              <a:t>буфериндеги </a:t>
            </a:r>
            <a:r>
              <a:rPr sz="2800" b="1" spc="-15" dirty="0">
                <a:solidFill>
                  <a:srgbClr val="006FC0"/>
                </a:solidFill>
                <a:latin typeface="Arial"/>
                <a:cs typeface="Arial"/>
              </a:rPr>
              <a:t>объектти коёт  </a:t>
            </a: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В) </a:t>
            </a:r>
            <a:r>
              <a:rPr sz="2800" b="1" spc="-15" dirty="0">
                <a:solidFill>
                  <a:srgbClr val="006FC0"/>
                </a:solidFill>
                <a:latin typeface="Arial"/>
                <a:cs typeface="Arial"/>
              </a:rPr>
              <a:t>Объектти кесип</a:t>
            </a:r>
            <a:r>
              <a:rPr sz="2800" b="1" spc="75" dirty="0">
                <a:solidFill>
                  <a:srgbClr val="006FC0"/>
                </a:solidFill>
                <a:latin typeface="Arial"/>
                <a:cs typeface="Arial"/>
              </a:rPr>
              <a:t> </a:t>
            </a:r>
            <a:r>
              <a:rPr sz="2800" b="1" spc="-5" dirty="0">
                <a:solidFill>
                  <a:srgbClr val="006FC0"/>
                </a:solidFill>
                <a:latin typeface="Arial"/>
                <a:cs typeface="Arial"/>
              </a:rPr>
              <a:t>алат</a:t>
            </a:r>
            <a:endParaRPr sz="2800">
              <a:latin typeface="Arial"/>
              <a:cs typeface="Arial"/>
            </a:endParaRPr>
          </a:p>
          <a:p>
            <a:pPr marL="162560" algn="just">
              <a:lnSpc>
                <a:spcPct val="100000"/>
              </a:lnSpc>
            </a:pP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Г) </a:t>
            </a:r>
            <a:r>
              <a:rPr sz="2800" b="1" spc="-30" dirty="0">
                <a:solidFill>
                  <a:srgbClr val="006FC0"/>
                </a:solidFill>
                <a:latin typeface="Arial"/>
                <a:cs typeface="Arial"/>
              </a:rPr>
              <a:t>Терезени</a:t>
            </a:r>
            <a:r>
              <a:rPr sz="2800" b="1" spc="35" dirty="0">
                <a:solidFill>
                  <a:srgbClr val="006FC0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006FC0"/>
                </a:solidFill>
                <a:latin typeface="Arial"/>
                <a:cs typeface="Arial"/>
              </a:rPr>
              <a:t>жабат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5" grpId="0" animBg="1"/>
      <p:bldP spid="3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85750" y="2215133"/>
            <a:ext cx="8644255" cy="2001520"/>
          </a:xfrm>
          <a:custGeom>
            <a:avLst/>
            <a:gdLst/>
            <a:ahLst/>
            <a:cxnLst/>
            <a:rect l="l" t="t" r="r" b="b"/>
            <a:pathLst>
              <a:path w="8644255" h="2001520">
                <a:moveTo>
                  <a:pt x="0" y="2001012"/>
                </a:moveTo>
                <a:lnTo>
                  <a:pt x="8644128" y="2001012"/>
                </a:lnTo>
                <a:lnTo>
                  <a:pt x="8644128" y="0"/>
                </a:lnTo>
                <a:lnTo>
                  <a:pt x="0" y="0"/>
                </a:lnTo>
                <a:lnTo>
                  <a:pt x="0" y="200101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810255" y="187452"/>
            <a:ext cx="3095244" cy="10165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92323" y="32003"/>
            <a:ext cx="3528060" cy="15255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857500" y="214884"/>
            <a:ext cx="3000755" cy="92202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857500" y="214884"/>
            <a:ext cx="3001010" cy="922019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26670" rIns="0" bIns="0" rtlCol="0">
            <a:spAutoFit/>
          </a:bodyPr>
          <a:lstStyle/>
          <a:p>
            <a:pPr marL="189865">
              <a:lnSpc>
                <a:spcPct val="100000"/>
              </a:lnSpc>
              <a:spcBef>
                <a:spcPts val="210"/>
              </a:spcBef>
            </a:pPr>
            <a:r>
              <a:rPr sz="5400" spc="-15" dirty="0">
                <a:solidFill>
                  <a:srgbClr val="943735"/>
                </a:solidFill>
              </a:rPr>
              <a:t>2-суроо</a:t>
            </a:r>
            <a:endParaRPr sz="5400"/>
          </a:p>
        </p:txBody>
      </p:sp>
      <p:sp>
        <p:nvSpPr>
          <p:cNvPr id="7" name="object 7"/>
          <p:cNvSpPr/>
          <p:nvPr/>
        </p:nvSpPr>
        <p:spPr>
          <a:xfrm>
            <a:off x="452627" y="1330452"/>
            <a:ext cx="7970520" cy="740663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74320" y="1245108"/>
            <a:ext cx="5483352" cy="1045463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99872" y="1357883"/>
            <a:ext cx="7876032" cy="64617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99872" y="1357883"/>
            <a:ext cx="7876540" cy="646430"/>
          </a:xfrm>
          <a:prstGeom prst="rect">
            <a:avLst/>
          </a:prstGeom>
          <a:ln w="9144">
            <a:solidFill>
              <a:srgbClr val="97B853"/>
            </a:solidFill>
          </a:ln>
        </p:spPr>
        <p:txBody>
          <a:bodyPr vert="horz" wrap="square" lIns="0" tIns="33020" rIns="0" bIns="0" rtlCol="0">
            <a:spAutoFit/>
          </a:bodyPr>
          <a:lstStyle/>
          <a:p>
            <a:pPr marL="91440">
              <a:lnSpc>
                <a:spcPct val="100000"/>
              </a:lnSpc>
              <a:spcBef>
                <a:spcPts val="260"/>
              </a:spcBef>
            </a:pPr>
            <a:r>
              <a:rPr sz="3600" b="1" spc="-20" dirty="0">
                <a:solidFill>
                  <a:srgbClr val="0F243E"/>
                </a:solidFill>
                <a:latin typeface="Arial"/>
                <a:cs typeface="Arial"/>
              </a:rPr>
              <a:t>Редактирлөө </a:t>
            </a:r>
            <a:r>
              <a:rPr sz="3600" b="1" dirty="0">
                <a:solidFill>
                  <a:srgbClr val="0F243E"/>
                </a:solidFill>
                <a:latin typeface="Arial"/>
                <a:cs typeface="Arial"/>
              </a:rPr>
              <a:t>– </a:t>
            </a:r>
            <a:r>
              <a:rPr sz="3600" b="1" spc="-35" dirty="0">
                <a:solidFill>
                  <a:srgbClr val="0F243E"/>
                </a:solidFill>
                <a:latin typeface="Arial"/>
                <a:cs typeface="Arial"/>
              </a:rPr>
              <a:t>бул</a:t>
            </a:r>
            <a:r>
              <a:rPr sz="3600" b="1" dirty="0">
                <a:solidFill>
                  <a:srgbClr val="0F243E"/>
                </a:solidFill>
                <a:latin typeface="Arial"/>
                <a:cs typeface="Arial"/>
              </a:rPr>
              <a:t> …</a:t>
            </a:r>
            <a:endParaRPr sz="36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43483" y="4870703"/>
            <a:ext cx="606552" cy="72694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657555" y="4950967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20" dirty="0">
                <a:solidFill>
                  <a:srgbClr val="FFFFFF"/>
                </a:solidFill>
                <a:latin typeface="Arial"/>
                <a:cs typeface="Arial"/>
              </a:rPr>
              <a:t>1</a:t>
            </a:r>
            <a:endParaRPr sz="2400">
              <a:latin typeface="Arial"/>
              <a:cs typeface="Arial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431291" y="5658611"/>
            <a:ext cx="608076" cy="726947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645668" y="5739180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20" dirty="0">
                <a:solidFill>
                  <a:srgbClr val="FFFFFF"/>
                </a:solidFill>
                <a:latin typeface="Arial"/>
                <a:cs typeface="Arial"/>
              </a:rPr>
              <a:t>2</a:t>
            </a:r>
            <a:endParaRPr sz="2400">
              <a:latin typeface="Arial"/>
              <a:cs typeface="Arial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4556759" y="4978908"/>
            <a:ext cx="559308" cy="477012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735067" y="5062728"/>
            <a:ext cx="199644" cy="277367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765928" y="5092700"/>
            <a:ext cx="138938" cy="216534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532376" y="5641847"/>
            <a:ext cx="608076" cy="728471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4748021" y="5723026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45" dirty="0">
                <a:solidFill>
                  <a:srgbClr val="FFFFFF"/>
                </a:solidFill>
                <a:latin typeface="Trebuchet MS"/>
                <a:cs typeface="Trebuchet MS"/>
              </a:rPr>
              <a:t>4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955547" y="4907279"/>
            <a:ext cx="3517391" cy="589788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2442972" y="5009388"/>
            <a:ext cx="530351" cy="420624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487295" y="5053329"/>
            <a:ext cx="441325" cy="333375"/>
          </a:xfrm>
          <a:custGeom>
            <a:avLst/>
            <a:gdLst/>
            <a:ahLst/>
            <a:cxnLst/>
            <a:rect l="l" t="t" r="r" b="b"/>
            <a:pathLst>
              <a:path w="441325" h="333375">
                <a:moveTo>
                  <a:pt x="133857" y="4318"/>
                </a:moveTo>
                <a:lnTo>
                  <a:pt x="97536" y="4318"/>
                </a:lnTo>
                <a:lnTo>
                  <a:pt x="0" y="258445"/>
                </a:lnTo>
                <a:lnTo>
                  <a:pt x="35687" y="258445"/>
                </a:lnTo>
                <a:lnTo>
                  <a:pt x="63627" y="181483"/>
                </a:lnTo>
                <a:lnTo>
                  <a:pt x="206370" y="181483"/>
                </a:lnTo>
                <a:lnTo>
                  <a:pt x="195143" y="154051"/>
                </a:lnTo>
                <a:lnTo>
                  <a:pt x="73279" y="154051"/>
                </a:lnTo>
                <a:lnTo>
                  <a:pt x="101218" y="79502"/>
                </a:lnTo>
                <a:lnTo>
                  <a:pt x="105415" y="67456"/>
                </a:lnTo>
                <a:lnTo>
                  <a:pt x="109077" y="55340"/>
                </a:lnTo>
                <a:lnTo>
                  <a:pt x="112238" y="43176"/>
                </a:lnTo>
                <a:lnTo>
                  <a:pt x="114935" y="30988"/>
                </a:lnTo>
                <a:lnTo>
                  <a:pt x="144773" y="30988"/>
                </a:lnTo>
                <a:lnTo>
                  <a:pt x="133857" y="4318"/>
                </a:lnTo>
                <a:close/>
              </a:path>
              <a:path w="441325" h="333375">
                <a:moveTo>
                  <a:pt x="206370" y="181483"/>
                </a:moveTo>
                <a:lnTo>
                  <a:pt x="169925" y="181483"/>
                </a:lnTo>
                <a:lnTo>
                  <a:pt x="199517" y="258445"/>
                </a:lnTo>
                <a:lnTo>
                  <a:pt x="237871" y="258445"/>
                </a:lnTo>
                <a:lnTo>
                  <a:pt x="206370" y="181483"/>
                </a:lnTo>
                <a:close/>
              </a:path>
              <a:path w="441325" h="333375">
                <a:moveTo>
                  <a:pt x="144773" y="30988"/>
                </a:moveTo>
                <a:lnTo>
                  <a:pt x="114935" y="30988"/>
                </a:lnTo>
                <a:lnTo>
                  <a:pt x="118270" y="42009"/>
                </a:lnTo>
                <a:lnTo>
                  <a:pt x="122380" y="54483"/>
                </a:lnTo>
                <a:lnTo>
                  <a:pt x="127275" y="68385"/>
                </a:lnTo>
                <a:lnTo>
                  <a:pt x="132969" y="83693"/>
                </a:lnTo>
                <a:lnTo>
                  <a:pt x="159512" y="154051"/>
                </a:lnTo>
                <a:lnTo>
                  <a:pt x="195143" y="154051"/>
                </a:lnTo>
                <a:lnTo>
                  <a:pt x="144773" y="30988"/>
                </a:lnTo>
                <a:close/>
              </a:path>
              <a:path w="441325" h="333375">
                <a:moveTo>
                  <a:pt x="379603" y="0"/>
                </a:moveTo>
                <a:lnTo>
                  <a:pt x="357250" y="0"/>
                </a:lnTo>
                <a:lnTo>
                  <a:pt x="366920" y="16885"/>
                </a:lnTo>
                <a:lnTo>
                  <a:pt x="374792" y="31162"/>
                </a:lnTo>
                <a:lnTo>
                  <a:pt x="394636" y="76438"/>
                </a:lnTo>
                <a:lnTo>
                  <a:pt x="404941" y="118028"/>
                </a:lnTo>
                <a:lnTo>
                  <a:pt x="409067" y="166624"/>
                </a:lnTo>
                <a:lnTo>
                  <a:pt x="405828" y="208321"/>
                </a:lnTo>
                <a:lnTo>
                  <a:pt x="396113" y="249983"/>
                </a:lnTo>
                <a:lnTo>
                  <a:pt x="379920" y="291621"/>
                </a:lnTo>
                <a:lnTo>
                  <a:pt x="357250" y="333248"/>
                </a:lnTo>
                <a:lnTo>
                  <a:pt x="379603" y="333248"/>
                </a:lnTo>
                <a:lnTo>
                  <a:pt x="403352" y="297846"/>
                </a:lnTo>
                <a:lnTo>
                  <a:pt x="423291" y="256921"/>
                </a:lnTo>
                <a:lnTo>
                  <a:pt x="436721" y="212455"/>
                </a:lnTo>
                <a:lnTo>
                  <a:pt x="441198" y="166370"/>
                </a:lnTo>
                <a:lnTo>
                  <a:pt x="440364" y="145990"/>
                </a:lnTo>
                <a:lnTo>
                  <a:pt x="433697" y="106469"/>
                </a:lnTo>
                <a:lnTo>
                  <a:pt x="418982" y="65472"/>
                </a:lnTo>
                <a:lnTo>
                  <a:pt x="394841" y="21760"/>
                </a:lnTo>
                <a:lnTo>
                  <a:pt x="37960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551429" y="5075173"/>
            <a:ext cx="104520" cy="141350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487295" y="5057647"/>
            <a:ext cx="238125" cy="254635"/>
          </a:xfrm>
          <a:custGeom>
            <a:avLst/>
            <a:gdLst/>
            <a:ahLst/>
            <a:cxnLst/>
            <a:rect l="l" t="t" r="r" b="b"/>
            <a:pathLst>
              <a:path w="238125" h="254635">
                <a:moveTo>
                  <a:pt x="97536" y="0"/>
                </a:moveTo>
                <a:lnTo>
                  <a:pt x="133857" y="0"/>
                </a:lnTo>
                <a:lnTo>
                  <a:pt x="237871" y="254126"/>
                </a:lnTo>
                <a:lnTo>
                  <a:pt x="199517" y="254126"/>
                </a:lnTo>
                <a:lnTo>
                  <a:pt x="169925" y="177164"/>
                </a:lnTo>
                <a:lnTo>
                  <a:pt x="63627" y="177164"/>
                </a:lnTo>
                <a:lnTo>
                  <a:pt x="35687" y="254126"/>
                </a:lnTo>
                <a:lnTo>
                  <a:pt x="0" y="254126"/>
                </a:lnTo>
                <a:lnTo>
                  <a:pt x="97536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2844545" y="5053329"/>
            <a:ext cx="84455" cy="333375"/>
          </a:xfrm>
          <a:custGeom>
            <a:avLst/>
            <a:gdLst/>
            <a:ahLst/>
            <a:cxnLst/>
            <a:rect l="l" t="t" r="r" b="b"/>
            <a:pathLst>
              <a:path w="84455" h="333375">
                <a:moveTo>
                  <a:pt x="0" y="0"/>
                </a:moveTo>
                <a:lnTo>
                  <a:pt x="22352" y="0"/>
                </a:lnTo>
                <a:lnTo>
                  <a:pt x="37590" y="21760"/>
                </a:lnTo>
                <a:lnTo>
                  <a:pt x="61731" y="65472"/>
                </a:lnTo>
                <a:lnTo>
                  <a:pt x="76446" y="106469"/>
                </a:lnTo>
                <a:lnTo>
                  <a:pt x="83113" y="145990"/>
                </a:lnTo>
                <a:lnTo>
                  <a:pt x="83947" y="166370"/>
                </a:lnTo>
                <a:lnTo>
                  <a:pt x="82827" y="189609"/>
                </a:lnTo>
                <a:lnTo>
                  <a:pt x="73874" y="234896"/>
                </a:lnTo>
                <a:lnTo>
                  <a:pt x="56534" y="278062"/>
                </a:lnTo>
                <a:lnTo>
                  <a:pt x="34714" y="316249"/>
                </a:lnTo>
                <a:lnTo>
                  <a:pt x="22352" y="333248"/>
                </a:lnTo>
                <a:lnTo>
                  <a:pt x="0" y="333248"/>
                </a:lnTo>
                <a:lnTo>
                  <a:pt x="22669" y="291621"/>
                </a:lnTo>
                <a:lnTo>
                  <a:pt x="38862" y="249983"/>
                </a:lnTo>
                <a:lnTo>
                  <a:pt x="48577" y="208321"/>
                </a:lnTo>
                <a:lnTo>
                  <a:pt x="51816" y="166624"/>
                </a:lnTo>
                <a:lnTo>
                  <a:pt x="51361" y="150362"/>
                </a:lnTo>
                <a:lnTo>
                  <a:pt x="44450" y="101981"/>
                </a:lnTo>
                <a:lnTo>
                  <a:pt x="32966" y="64065"/>
                </a:lnTo>
                <a:lnTo>
                  <a:pt x="9669" y="16885"/>
                </a:lnTo>
                <a:lnTo>
                  <a:pt x="0" y="0"/>
                </a:lnTo>
                <a:close/>
              </a:path>
            </a:pathLst>
          </a:custGeom>
          <a:ln w="1828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941832" y="5693664"/>
            <a:ext cx="3517392" cy="588264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459735" y="5794247"/>
            <a:ext cx="496824" cy="422148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504439" y="5839117"/>
            <a:ext cx="408940" cy="333375"/>
          </a:xfrm>
          <a:custGeom>
            <a:avLst/>
            <a:gdLst/>
            <a:ahLst/>
            <a:cxnLst/>
            <a:rect l="l" t="t" r="r" b="b"/>
            <a:pathLst>
              <a:path w="408939" h="333375">
                <a:moveTo>
                  <a:pt x="164846" y="4343"/>
                </a:moveTo>
                <a:lnTo>
                  <a:pt x="0" y="4343"/>
                </a:lnTo>
                <a:lnTo>
                  <a:pt x="0" y="258521"/>
                </a:lnTo>
                <a:lnTo>
                  <a:pt x="99441" y="258521"/>
                </a:lnTo>
                <a:lnTo>
                  <a:pt x="118419" y="257859"/>
                </a:lnTo>
                <a:lnTo>
                  <a:pt x="157353" y="247942"/>
                </a:lnTo>
                <a:lnTo>
                  <a:pt x="177143" y="229908"/>
                </a:lnTo>
                <a:lnTo>
                  <a:pt x="33655" y="229908"/>
                </a:lnTo>
                <a:lnTo>
                  <a:pt x="33655" y="141655"/>
                </a:lnTo>
                <a:lnTo>
                  <a:pt x="178269" y="141655"/>
                </a:lnTo>
                <a:lnTo>
                  <a:pt x="173099" y="135129"/>
                </a:lnTo>
                <a:lnTo>
                  <a:pt x="136989" y="116310"/>
                </a:lnTo>
                <a:lnTo>
                  <a:pt x="94234" y="112699"/>
                </a:lnTo>
                <a:lnTo>
                  <a:pt x="33655" y="112699"/>
                </a:lnTo>
                <a:lnTo>
                  <a:pt x="33655" y="34328"/>
                </a:lnTo>
                <a:lnTo>
                  <a:pt x="164846" y="34328"/>
                </a:lnTo>
                <a:lnTo>
                  <a:pt x="164846" y="4343"/>
                </a:lnTo>
                <a:close/>
              </a:path>
              <a:path w="408939" h="333375">
                <a:moveTo>
                  <a:pt x="178269" y="141655"/>
                </a:moveTo>
                <a:lnTo>
                  <a:pt x="78486" y="141655"/>
                </a:lnTo>
                <a:lnTo>
                  <a:pt x="94013" y="141872"/>
                </a:lnTo>
                <a:lnTo>
                  <a:pt x="107076" y="142522"/>
                </a:lnTo>
                <a:lnTo>
                  <a:pt x="147574" y="159169"/>
                </a:lnTo>
                <a:lnTo>
                  <a:pt x="155321" y="185521"/>
                </a:lnTo>
                <a:lnTo>
                  <a:pt x="154465" y="195925"/>
                </a:lnTo>
                <a:lnTo>
                  <a:pt x="124666" y="227136"/>
                </a:lnTo>
                <a:lnTo>
                  <a:pt x="100837" y="229908"/>
                </a:lnTo>
                <a:lnTo>
                  <a:pt x="177143" y="229908"/>
                </a:lnTo>
                <a:lnTo>
                  <a:pt x="190990" y="194123"/>
                </a:lnTo>
                <a:lnTo>
                  <a:pt x="191516" y="184657"/>
                </a:lnTo>
                <a:lnTo>
                  <a:pt x="190775" y="173230"/>
                </a:lnTo>
                <a:lnTo>
                  <a:pt x="188547" y="162529"/>
                </a:lnTo>
                <a:lnTo>
                  <a:pt x="184818" y="152555"/>
                </a:lnTo>
                <a:lnTo>
                  <a:pt x="179578" y="143306"/>
                </a:lnTo>
                <a:lnTo>
                  <a:pt x="178269" y="141655"/>
                </a:lnTo>
                <a:close/>
              </a:path>
              <a:path w="408939" h="333375">
                <a:moveTo>
                  <a:pt x="347091" y="0"/>
                </a:moveTo>
                <a:lnTo>
                  <a:pt x="324739" y="0"/>
                </a:lnTo>
                <a:lnTo>
                  <a:pt x="334408" y="16909"/>
                </a:lnTo>
                <a:lnTo>
                  <a:pt x="342280" y="31215"/>
                </a:lnTo>
                <a:lnTo>
                  <a:pt x="362077" y="76468"/>
                </a:lnTo>
                <a:lnTo>
                  <a:pt x="372429" y="118026"/>
                </a:lnTo>
                <a:lnTo>
                  <a:pt x="376555" y="166623"/>
                </a:lnTo>
                <a:lnTo>
                  <a:pt x="373316" y="208312"/>
                </a:lnTo>
                <a:lnTo>
                  <a:pt x="363601" y="249978"/>
                </a:lnTo>
                <a:lnTo>
                  <a:pt x="347408" y="291623"/>
                </a:lnTo>
                <a:lnTo>
                  <a:pt x="324739" y="333247"/>
                </a:lnTo>
                <a:lnTo>
                  <a:pt x="347091" y="333247"/>
                </a:lnTo>
                <a:lnTo>
                  <a:pt x="370840" y="297880"/>
                </a:lnTo>
                <a:lnTo>
                  <a:pt x="390779" y="256959"/>
                </a:lnTo>
                <a:lnTo>
                  <a:pt x="404209" y="212483"/>
                </a:lnTo>
                <a:lnTo>
                  <a:pt x="408686" y="166446"/>
                </a:lnTo>
                <a:lnTo>
                  <a:pt x="407852" y="146031"/>
                </a:lnTo>
                <a:lnTo>
                  <a:pt x="401185" y="106502"/>
                </a:lnTo>
                <a:lnTo>
                  <a:pt x="386470" y="65476"/>
                </a:lnTo>
                <a:lnTo>
                  <a:pt x="362329" y="21784"/>
                </a:lnTo>
                <a:lnTo>
                  <a:pt x="34709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528951" y="5971628"/>
            <a:ext cx="139954" cy="106540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2504439" y="5843460"/>
            <a:ext cx="191770" cy="254635"/>
          </a:xfrm>
          <a:custGeom>
            <a:avLst/>
            <a:gdLst/>
            <a:ahLst/>
            <a:cxnLst/>
            <a:rect l="l" t="t" r="r" b="b"/>
            <a:pathLst>
              <a:path w="191769" h="254635">
                <a:moveTo>
                  <a:pt x="0" y="0"/>
                </a:moveTo>
                <a:lnTo>
                  <a:pt x="164846" y="0"/>
                </a:lnTo>
                <a:lnTo>
                  <a:pt x="164846" y="29984"/>
                </a:lnTo>
                <a:lnTo>
                  <a:pt x="33655" y="29984"/>
                </a:lnTo>
                <a:lnTo>
                  <a:pt x="33655" y="108356"/>
                </a:lnTo>
                <a:lnTo>
                  <a:pt x="94234" y="108356"/>
                </a:lnTo>
                <a:lnTo>
                  <a:pt x="110216" y="108758"/>
                </a:lnTo>
                <a:lnTo>
                  <a:pt x="157235" y="118689"/>
                </a:lnTo>
                <a:lnTo>
                  <a:pt x="184818" y="148212"/>
                </a:lnTo>
                <a:lnTo>
                  <a:pt x="191516" y="180314"/>
                </a:lnTo>
                <a:lnTo>
                  <a:pt x="190990" y="189779"/>
                </a:lnTo>
                <a:lnTo>
                  <a:pt x="172323" y="231484"/>
                </a:lnTo>
                <a:lnTo>
                  <a:pt x="134397" y="251531"/>
                </a:lnTo>
                <a:lnTo>
                  <a:pt x="99441" y="254177"/>
                </a:lnTo>
                <a:lnTo>
                  <a:pt x="0" y="254177"/>
                </a:lnTo>
                <a:lnTo>
                  <a:pt x="0" y="0"/>
                </a:lnTo>
                <a:close/>
              </a:path>
            </a:pathLst>
          </a:custGeom>
          <a:ln w="1828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2829179" y="5839117"/>
            <a:ext cx="84455" cy="333375"/>
          </a:xfrm>
          <a:custGeom>
            <a:avLst/>
            <a:gdLst/>
            <a:ahLst/>
            <a:cxnLst/>
            <a:rect l="l" t="t" r="r" b="b"/>
            <a:pathLst>
              <a:path w="84455" h="333375">
                <a:moveTo>
                  <a:pt x="0" y="0"/>
                </a:moveTo>
                <a:lnTo>
                  <a:pt x="22351" y="0"/>
                </a:lnTo>
                <a:lnTo>
                  <a:pt x="37590" y="21784"/>
                </a:lnTo>
                <a:lnTo>
                  <a:pt x="61731" y="65476"/>
                </a:lnTo>
                <a:lnTo>
                  <a:pt x="76446" y="106502"/>
                </a:lnTo>
                <a:lnTo>
                  <a:pt x="83113" y="146031"/>
                </a:lnTo>
                <a:lnTo>
                  <a:pt x="83946" y="166446"/>
                </a:lnTo>
                <a:lnTo>
                  <a:pt x="82827" y="189661"/>
                </a:lnTo>
                <a:lnTo>
                  <a:pt x="73874" y="234915"/>
                </a:lnTo>
                <a:lnTo>
                  <a:pt x="56534" y="278114"/>
                </a:lnTo>
                <a:lnTo>
                  <a:pt x="34714" y="316257"/>
                </a:lnTo>
                <a:lnTo>
                  <a:pt x="22351" y="333247"/>
                </a:lnTo>
                <a:lnTo>
                  <a:pt x="0" y="333247"/>
                </a:lnTo>
                <a:lnTo>
                  <a:pt x="22669" y="291623"/>
                </a:lnTo>
                <a:lnTo>
                  <a:pt x="38862" y="249978"/>
                </a:lnTo>
                <a:lnTo>
                  <a:pt x="48577" y="208312"/>
                </a:lnTo>
                <a:lnTo>
                  <a:pt x="51815" y="166623"/>
                </a:lnTo>
                <a:lnTo>
                  <a:pt x="51361" y="150359"/>
                </a:lnTo>
                <a:lnTo>
                  <a:pt x="44450" y="101955"/>
                </a:lnTo>
                <a:lnTo>
                  <a:pt x="32912" y="64113"/>
                </a:lnTo>
                <a:lnTo>
                  <a:pt x="9669" y="16909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5041391" y="4907279"/>
            <a:ext cx="3718560" cy="589788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6655307" y="5009388"/>
            <a:ext cx="502920" cy="420624"/>
          </a:xfrm>
          <a:prstGeom prst="rect">
            <a:avLst/>
          </a:prstGeom>
          <a:blipFill>
            <a:blip r:embed="rId2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6699250" y="5053329"/>
            <a:ext cx="414655" cy="333375"/>
          </a:xfrm>
          <a:custGeom>
            <a:avLst/>
            <a:gdLst/>
            <a:ahLst/>
            <a:cxnLst/>
            <a:rect l="l" t="t" r="r" b="b"/>
            <a:pathLst>
              <a:path w="414654" h="333375">
                <a:moveTo>
                  <a:pt x="95376" y="4318"/>
                </a:moveTo>
                <a:lnTo>
                  <a:pt x="0" y="4318"/>
                </a:lnTo>
                <a:lnTo>
                  <a:pt x="0" y="258445"/>
                </a:lnTo>
                <a:lnTo>
                  <a:pt x="96900" y="258445"/>
                </a:lnTo>
                <a:lnTo>
                  <a:pt x="108596" y="258183"/>
                </a:lnTo>
                <a:lnTo>
                  <a:pt x="153257" y="249015"/>
                </a:lnTo>
                <a:lnTo>
                  <a:pt x="178197" y="228473"/>
                </a:lnTo>
                <a:lnTo>
                  <a:pt x="33654" y="228473"/>
                </a:lnTo>
                <a:lnTo>
                  <a:pt x="33654" y="141097"/>
                </a:lnTo>
                <a:lnTo>
                  <a:pt x="174864" y="141097"/>
                </a:lnTo>
                <a:lnTo>
                  <a:pt x="172720" y="138727"/>
                </a:lnTo>
                <a:lnTo>
                  <a:pt x="164528" y="132365"/>
                </a:lnTo>
                <a:lnTo>
                  <a:pt x="155003" y="127194"/>
                </a:lnTo>
                <a:lnTo>
                  <a:pt x="144145" y="123190"/>
                </a:lnTo>
                <a:lnTo>
                  <a:pt x="152473" y="118453"/>
                </a:lnTo>
                <a:lnTo>
                  <a:pt x="159718" y="113014"/>
                </a:lnTo>
                <a:lnTo>
                  <a:pt x="161606" y="111125"/>
                </a:lnTo>
                <a:lnTo>
                  <a:pt x="33654" y="111125"/>
                </a:lnTo>
                <a:lnTo>
                  <a:pt x="33654" y="34290"/>
                </a:lnTo>
                <a:lnTo>
                  <a:pt x="168564" y="34290"/>
                </a:lnTo>
                <a:lnTo>
                  <a:pt x="164222" y="28317"/>
                </a:lnTo>
                <a:lnTo>
                  <a:pt x="121650" y="6238"/>
                </a:lnTo>
                <a:lnTo>
                  <a:pt x="109233" y="4796"/>
                </a:lnTo>
                <a:lnTo>
                  <a:pt x="95376" y="4318"/>
                </a:lnTo>
                <a:close/>
              </a:path>
              <a:path w="414654" h="333375">
                <a:moveTo>
                  <a:pt x="174864" y="141097"/>
                </a:moveTo>
                <a:lnTo>
                  <a:pt x="92455" y="141097"/>
                </a:lnTo>
                <a:lnTo>
                  <a:pt x="103860" y="141360"/>
                </a:lnTo>
                <a:lnTo>
                  <a:pt x="113871" y="142160"/>
                </a:lnTo>
                <a:lnTo>
                  <a:pt x="149859" y="160147"/>
                </a:lnTo>
                <a:lnTo>
                  <a:pt x="157099" y="184785"/>
                </a:lnTo>
                <a:lnTo>
                  <a:pt x="157099" y="192913"/>
                </a:lnTo>
                <a:lnTo>
                  <a:pt x="139192" y="220345"/>
                </a:lnTo>
                <a:lnTo>
                  <a:pt x="134111" y="223520"/>
                </a:lnTo>
                <a:lnTo>
                  <a:pt x="127634" y="225933"/>
                </a:lnTo>
                <a:lnTo>
                  <a:pt x="115443" y="228092"/>
                </a:lnTo>
                <a:lnTo>
                  <a:pt x="107823" y="228473"/>
                </a:lnTo>
                <a:lnTo>
                  <a:pt x="178197" y="228473"/>
                </a:lnTo>
                <a:lnTo>
                  <a:pt x="192024" y="184785"/>
                </a:lnTo>
                <a:lnTo>
                  <a:pt x="191240" y="174093"/>
                </a:lnTo>
                <a:lnTo>
                  <a:pt x="188896" y="164115"/>
                </a:lnTo>
                <a:lnTo>
                  <a:pt x="185005" y="154852"/>
                </a:lnTo>
                <a:lnTo>
                  <a:pt x="179577" y="146304"/>
                </a:lnTo>
                <a:lnTo>
                  <a:pt x="174864" y="141097"/>
                </a:lnTo>
                <a:close/>
              </a:path>
              <a:path w="414654" h="333375">
                <a:moveTo>
                  <a:pt x="168564" y="34290"/>
                </a:moveTo>
                <a:lnTo>
                  <a:pt x="84454" y="34290"/>
                </a:lnTo>
                <a:lnTo>
                  <a:pt x="97151" y="34506"/>
                </a:lnTo>
                <a:lnTo>
                  <a:pt x="107823" y="35163"/>
                </a:lnTo>
                <a:lnTo>
                  <a:pt x="140461" y="51054"/>
                </a:lnTo>
                <a:lnTo>
                  <a:pt x="144525" y="57404"/>
                </a:lnTo>
                <a:lnTo>
                  <a:pt x="146557" y="64897"/>
                </a:lnTo>
                <a:lnTo>
                  <a:pt x="146557" y="82169"/>
                </a:lnTo>
                <a:lnTo>
                  <a:pt x="115006" y="109464"/>
                </a:lnTo>
                <a:lnTo>
                  <a:pt x="88646" y="111125"/>
                </a:lnTo>
                <a:lnTo>
                  <a:pt x="161606" y="111125"/>
                </a:lnTo>
                <a:lnTo>
                  <a:pt x="179704" y="69342"/>
                </a:lnTo>
                <a:lnTo>
                  <a:pt x="179066" y="60674"/>
                </a:lnTo>
                <a:lnTo>
                  <a:pt x="177165" y="52197"/>
                </a:lnTo>
                <a:lnTo>
                  <a:pt x="174025" y="43910"/>
                </a:lnTo>
                <a:lnTo>
                  <a:pt x="169672" y="35814"/>
                </a:lnTo>
                <a:lnTo>
                  <a:pt x="168564" y="34290"/>
                </a:lnTo>
                <a:close/>
              </a:path>
              <a:path w="414654" h="333375">
                <a:moveTo>
                  <a:pt x="353186" y="0"/>
                </a:moveTo>
                <a:lnTo>
                  <a:pt x="330834" y="0"/>
                </a:lnTo>
                <a:lnTo>
                  <a:pt x="340504" y="16885"/>
                </a:lnTo>
                <a:lnTo>
                  <a:pt x="348376" y="31162"/>
                </a:lnTo>
                <a:lnTo>
                  <a:pt x="368109" y="76438"/>
                </a:lnTo>
                <a:lnTo>
                  <a:pt x="378418" y="118028"/>
                </a:lnTo>
                <a:lnTo>
                  <a:pt x="382650" y="166624"/>
                </a:lnTo>
                <a:lnTo>
                  <a:pt x="379412" y="208321"/>
                </a:lnTo>
                <a:lnTo>
                  <a:pt x="369696" y="249983"/>
                </a:lnTo>
                <a:lnTo>
                  <a:pt x="353504" y="291621"/>
                </a:lnTo>
                <a:lnTo>
                  <a:pt x="330834" y="333248"/>
                </a:lnTo>
                <a:lnTo>
                  <a:pt x="353186" y="333248"/>
                </a:lnTo>
                <a:lnTo>
                  <a:pt x="376920" y="297846"/>
                </a:lnTo>
                <a:lnTo>
                  <a:pt x="396748" y="256921"/>
                </a:lnTo>
                <a:lnTo>
                  <a:pt x="410178" y="212455"/>
                </a:lnTo>
                <a:lnTo>
                  <a:pt x="414654" y="166370"/>
                </a:lnTo>
                <a:lnTo>
                  <a:pt x="413821" y="145990"/>
                </a:lnTo>
                <a:lnTo>
                  <a:pt x="407154" y="106469"/>
                </a:lnTo>
                <a:lnTo>
                  <a:pt x="392459" y="65472"/>
                </a:lnTo>
                <a:lnTo>
                  <a:pt x="368405" y="21760"/>
                </a:lnTo>
                <a:lnTo>
                  <a:pt x="3531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6723760" y="5078476"/>
            <a:ext cx="141732" cy="212471"/>
          </a:xfrm>
          <a:prstGeom prst="rect">
            <a:avLst/>
          </a:prstGeom>
          <a:blipFill>
            <a:blip r:embed="rId2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6699250" y="5057647"/>
            <a:ext cx="192405" cy="254635"/>
          </a:xfrm>
          <a:custGeom>
            <a:avLst/>
            <a:gdLst/>
            <a:ahLst/>
            <a:cxnLst/>
            <a:rect l="l" t="t" r="r" b="b"/>
            <a:pathLst>
              <a:path w="192404" h="254635">
                <a:moveTo>
                  <a:pt x="0" y="0"/>
                </a:moveTo>
                <a:lnTo>
                  <a:pt x="95376" y="0"/>
                </a:lnTo>
                <a:lnTo>
                  <a:pt x="109233" y="478"/>
                </a:lnTo>
                <a:lnTo>
                  <a:pt x="150419" y="12100"/>
                </a:lnTo>
                <a:lnTo>
                  <a:pt x="177165" y="47878"/>
                </a:lnTo>
                <a:lnTo>
                  <a:pt x="179704" y="65024"/>
                </a:lnTo>
                <a:lnTo>
                  <a:pt x="179137" y="73023"/>
                </a:lnTo>
                <a:lnTo>
                  <a:pt x="159718" y="108696"/>
                </a:lnTo>
                <a:lnTo>
                  <a:pt x="144145" y="118871"/>
                </a:lnTo>
                <a:lnTo>
                  <a:pt x="155003" y="122876"/>
                </a:lnTo>
                <a:lnTo>
                  <a:pt x="185005" y="150534"/>
                </a:lnTo>
                <a:lnTo>
                  <a:pt x="192024" y="180466"/>
                </a:lnTo>
                <a:lnTo>
                  <a:pt x="191547" y="189255"/>
                </a:lnTo>
                <a:lnTo>
                  <a:pt x="176022" y="227266"/>
                </a:lnTo>
                <a:lnTo>
                  <a:pt x="137922" y="249935"/>
                </a:lnTo>
                <a:lnTo>
                  <a:pt x="96900" y="254126"/>
                </a:lnTo>
                <a:lnTo>
                  <a:pt x="0" y="254126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7030084" y="5053329"/>
            <a:ext cx="83820" cy="333375"/>
          </a:xfrm>
          <a:custGeom>
            <a:avLst/>
            <a:gdLst/>
            <a:ahLst/>
            <a:cxnLst/>
            <a:rect l="l" t="t" r="r" b="b"/>
            <a:pathLst>
              <a:path w="83820" h="333375">
                <a:moveTo>
                  <a:pt x="0" y="0"/>
                </a:moveTo>
                <a:lnTo>
                  <a:pt x="22351" y="0"/>
                </a:lnTo>
                <a:lnTo>
                  <a:pt x="37570" y="21760"/>
                </a:lnTo>
                <a:lnTo>
                  <a:pt x="61624" y="65472"/>
                </a:lnTo>
                <a:lnTo>
                  <a:pt x="76319" y="106469"/>
                </a:lnTo>
                <a:lnTo>
                  <a:pt x="82986" y="145990"/>
                </a:lnTo>
                <a:lnTo>
                  <a:pt x="83820" y="166370"/>
                </a:lnTo>
                <a:lnTo>
                  <a:pt x="82700" y="189609"/>
                </a:lnTo>
                <a:lnTo>
                  <a:pt x="73747" y="234896"/>
                </a:lnTo>
                <a:lnTo>
                  <a:pt x="56481" y="278062"/>
                </a:lnTo>
                <a:lnTo>
                  <a:pt x="34712" y="316249"/>
                </a:lnTo>
                <a:lnTo>
                  <a:pt x="22351" y="333248"/>
                </a:lnTo>
                <a:lnTo>
                  <a:pt x="0" y="333248"/>
                </a:lnTo>
                <a:lnTo>
                  <a:pt x="22669" y="291621"/>
                </a:lnTo>
                <a:lnTo>
                  <a:pt x="38861" y="249983"/>
                </a:lnTo>
                <a:lnTo>
                  <a:pt x="48577" y="208321"/>
                </a:lnTo>
                <a:lnTo>
                  <a:pt x="51816" y="166624"/>
                </a:lnTo>
                <a:lnTo>
                  <a:pt x="51341" y="150362"/>
                </a:lnTo>
                <a:lnTo>
                  <a:pt x="44323" y="101981"/>
                </a:lnTo>
                <a:lnTo>
                  <a:pt x="32893" y="64065"/>
                </a:lnTo>
                <a:lnTo>
                  <a:pt x="9669" y="16885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041391" y="5693664"/>
            <a:ext cx="3790188" cy="588264"/>
          </a:xfrm>
          <a:prstGeom prst="rect">
            <a:avLst/>
          </a:prstGeom>
          <a:blipFill>
            <a:blip r:embed="rId2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6714743" y="5794247"/>
            <a:ext cx="457200" cy="422148"/>
          </a:xfrm>
          <a:prstGeom prst="rect">
            <a:avLst/>
          </a:prstGeom>
          <a:blipFill>
            <a:blip r:embed="rId2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6759193" y="5839117"/>
            <a:ext cx="368935" cy="333375"/>
          </a:xfrm>
          <a:custGeom>
            <a:avLst/>
            <a:gdLst/>
            <a:ahLst/>
            <a:cxnLst/>
            <a:rect l="l" t="t" r="r" b="b"/>
            <a:pathLst>
              <a:path w="368934" h="333375">
                <a:moveTo>
                  <a:pt x="164337" y="4343"/>
                </a:moveTo>
                <a:lnTo>
                  <a:pt x="0" y="4343"/>
                </a:lnTo>
                <a:lnTo>
                  <a:pt x="0" y="258521"/>
                </a:lnTo>
                <a:lnTo>
                  <a:pt x="33654" y="258521"/>
                </a:lnTo>
                <a:lnTo>
                  <a:pt x="33654" y="34328"/>
                </a:lnTo>
                <a:lnTo>
                  <a:pt x="164337" y="34328"/>
                </a:lnTo>
                <a:lnTo>
                  <a:pt x="164337" y="4343"/>
                </a:lnTo>
                <a:close/>
              </a:path>
              <a:path w="368934" h="333375">
                <a:moveTo>
                  <a:pt x="307085" y="0"/>
                </a:moveTo>
                <a:lnTo>
                  <a:pt x="284606" y="0"/>
                </a:lnTo>
                <a:lnTo>
                  <a:pt x="294294" y="16909"/>
                </a:lnTo>
                <a:lnTo>
                  <a:pt x="302196" y="31215"/>
                </a:lnTo>
                <a:lnTo>
                  <a:pt x="321992" y="76468"/>
                </a:lnTo>
                <a:lnTo>
                  <a:pt x="332317" y="118026"/>
                </a:lnTo>
                <a:lnTo>
                  <a:pt x="336550" y="166623"/>
                </a:lnTo>
                <a:lnTo>
                  <a:pt x="333309" y="208312"/>
                </a:lnTo>
                <a:lnTo>
                  <a:pt x="323580" y="249978"/>
                </a:lnTo>
                <a:lnTo>
                  <a:pt x="307349" y="291623"/>
                </a:lnTo>
                <a:lnTo>
                  <a:pt x="284606" y="333247"/>
                </a:lnTo>
                <a:lnTo>
                  <a:pt x="307085" y="333247"/>
                </a:lnTo>
                <a:lnTo>
                  <a:pt x="330771" y="297880"/>
                </a:lnTo>
                <a:lnTo>
                  <a:pt x="350647" y="256959"/>
                </a:lnTo>
                <a:lnTo>
                  <a:pt x="364077" y="212483"/>
                </a:lnTo>
                <a:lnTo>
                  <a:pt x="368553" y="166446"/>
                </a:lnTo>
                <a:lnTo>
                  <a:pt x="367720" y="146031"/>
                </a:lnTo>
                <a:lnTo>
                  <a:pt x="361053" y="106502"/>
                </a:lnTo>
                <a:lnTo>
                  <a:pt x="346358" y="65476"/>
                </a:lnTo>
                <a:lnTo>
                  <a:pt x="322304" y="21784"/>
                </a:lnTo>
                <a:lnTo>
                  <a:pt x="30708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6759193" y="5843460"/>
            <a:ext cx="164465" cy="254635"/>
          </a:xfrm>
          <a:custGeom>
            <a:avLst/>
            <a:gdLst/>
            <a:ahLst/>
            <a:cxnLst/>
            <a:rect l="l" t="t" r="r" b="b"/>
            <a:pathLst>
              <a:path w="164465" h="254635">
                <a:moveTo>
                  <a:pt x="0" y="0"/>
                </a:moveTo>
                <a:lnTo>
                  <a:pt x="164337" y="0"/>
                </a:lnTo>
                <a:lnTo>
                  <a:pt x="164337" y="29984"/>
                </a:lnTo>
                <a:lnTo>
                  <a:pt x="33654" y="29984"/>
                </a:lnTo>
                <a:lnTo>
                  <a:pt x="33654" y="254177"/>
                </a:lnTo>
                <a:lnTo>
                  <a:pt x="0" y="254177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7043801" y="5839117"/>
            <a:ext cx="84455" cy="333375"/>
          </a:xfrm>
          <a:custGeom>
            <a:avLst/>
            <a:gdLst/>
            <a:ahLst/>
            <a:cxnLst/>
            <a:rect l="l" t="t" r="r" b="b"/>
            <a:pathLst>
              <a:path w="84454" h="333375">
                <a:moveTo>
                  <a:pt x="0" y="0"/>
                </a:moveTo>
                <a:lnTo>
                  <a:pt x="22478" y="0"/>
                </a:lnTo>
                <a:lnTo>
                  <a:pt x="37697" y="21784"/>
                </a:lnTo>
                <a:lnTo>
                  <a:pt x="61751" y="65476"/>
                </a:lnTo>
                <a:lnTo>
                  <a:pt x="76446" y="106502"/>
                </a:lnTo>
                <a:lnTo>
                  <a:pt x="83113" y="146031"/>
                </a:lnTo>
                <a:lnTo>
                  <a:pt x="83947" y="166446"/>
                </a:lnTo>
                <a:lnTo>
                  <a:pt x="82827" y="189661"/>
                </a:lnTo>
                <a:lnTo>
                  <a:pt x="73874" y="234915"/>
                </a:lnTo>
                <a:lnTo>
                  <a:pt x="56590" y="278114"/>
                </a:lnTo>
                <a:lnTo>
                  <a:pt x="34786" y="316257"/>
                </a:lnTo>
                <a:lnTo>
                  <a:pt x="22478" y="333247"/>
                </a:lnTo>
                <a:lnTo>
                  <a:pt x="0" y="333247"/>
                </a:lnTo>
                <a:lnTo>
                  <a:pt x="22742" y="291623"/>
                </a:lnTo>
                <a:lnTo>
                  <a:pt x="38973" y="249978"/>
                </a:lnTo>
                <a:lnTo>
                  <a:pt x="48702" y="208312"/>
                </a:lnTo>
                <a:lnTo>
                  <a:pt x="51943" y="166623"/>
                </a:lnTo>
                <a:lnTo>
                  <a:pt x="51468" y="150359"/>
                </a:lnTo>
                <a:lnTo>
                  <a:pt x="44450" y="101955"/>
                </a:lnTo>
                <a:lnTo>
                  <a:pt x="32966" y="64113"/>
                </a:lnTo>
                <a:lnTo>
                  <a:pt x="9687" y="16909"/>
                </a:lnTo>
                <a:lnTo>
                  <a:pt x="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225074" y="80919"/>
            <a:ext cx="910436" cy="1011757"/>
          </a:xfrm>
          <a:prstGeom prst="rect">
            <a:avLst/>
          </a:prstGeom>
          <a:blipFill>
            <a:blip r:embed="rId2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 txBox="1"/>
          <p:nvPr/>
        </p:nvSpPr>
        <p:spPr>
          <a:xfrm>
            <a:off x="285750" y="2215133"/>
            <a:ext cx="8644255" cy="2001520"/>
          </a:xfrm>
          <a:prstGeom prst="rect">
            <a:avLst/>
          </a:prstGeom>
          <a:ln w="25907">
            <a:solidFill>
              <a:srgbClr val="F79546"/>
            </a:solidFill>
          </a:ln>
        </p:spPr>
        <p:txBody>
          <a:bodyPr vert="horz" wrap="square" lIns="0" tIns="33655" rIns="0" bIns="0" rtlCol="0">
            <a:spAutoFit/>
          </a:bodyPr>
          <a:lstStyle/>
          <a:p>
            <a:pPr marL="233679">
              <a:lnSpc>
                <a:spcPct val="100000"/>
              </a:lnSpc>
              <a:spcBef>
                <a:spcPts val="265"/>
              </a:spcBef>
            </a:pPr>
            <a:r>
              <a:rPr sz="2800" b="1" spc="-165" dirty="0">
                <a:solidFill>
                  <a:srgbClr val="FF0000"/>
                </a:solidFill>
                <a:latin typeface="Arial"/>
                <a:cs typeface="Arial"/>
              </a:rPr>
              <a:t>А) </a:t>
            </a:r>
            <a:r>
              <a:rPr sz="2800" b="1" spc="-5" dirty="0">
                <a:solidFill>
                  <a:srgbClr val="001F5F"/>
                </a:solidFill>
                <a:latin typeface="Arial"/>
                <a:cs typeface="Arial"/>
              </a:rPr>
              <a:t>Документти </a:t>
            </a:r>
            <a:r>
              <a:rPr sz="2800" b="1" spc="-20" dirty="0">
                <a:solidFill>
                  <a:srgbClr val="001F5F"/>
                </a:solidFill>
                <a:latin typeface="Arial"/>
                <a:cs typeface="Arial"/>
              </a:rPr>
              <a:t>сорттоо</a:t>
            </a:r>
            <a:r>
              <a:rPr sz="2800" b="1" spc="285" dirty="0">
                <a:solidFill>
                  <a:srgbClr val="001F5F"/>
                </a:solidFill>
                <a:latin typeface="Arial"/>
                <a:cs typeface="Arial"/>
              </a:rPr>
              <a:t> </a:t>
            </a:r>
            <a:r>
              <a:rPr sz="2800" b="1" spc="-10" dirty="0">
                <a:solidFill>
                  <a:srgbClr val="001F5F"/>
                </a:solidFill>
                <a:latin typeface="Arial"/>
                <a:cs typeface="Arial"/>
              </a:rPr>
              <a:t>процесси</a:t>
            </a:r>
            <a:endParaRPr sz="2800">
              <a:latin typeface="Arial"/>
              <a:cs typeface="Arial"/>
            </a:endParaRPr>
          </a:p>
          <a:p>
            <a:pPr marL="233679" marR="1297305">
              <a:lnSpc>
                <a:spcPct val="100000"/>
              </a:lnSpc>
              <a:spcBef>
                <a:spcPts val="90"/>
              </a:spcBef>
            </a:pP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Б) </a:t>
            </a:r>
            <a:r>
              <a:rPr sz="2800" b="1" spc="-10" dirty="0">
                <a:solidFill>
                  <a:srgbClr val="001F5F"/>
                </a:solidFill>
                <a:latin typeface="Arial"/>
                <a:cs typeface="Arial"/>
              </a:rPr>
              <a:t>Документке </a:t>
            </a:r>
            <a:r>
              <a:rPr sz="2800" b="1" spc="-5" dirty="0">
                <a:solidFill>
                  <a:srgbClr val="001F5F"/>
                </a:solidFill>
                <a:latin typeface="Arial"/>
                <a:cs typeface="Arial"/>
              </a:rPr>
              <a:t>оңдоп </a:t>
            </a:r>
            <a:r>
              <a:rPr sz="2800" b="1" spc="-10" dirty="0">
                <a:solidFill>
                  <a:srgbClr val="001F5F"/>
                </a:solidFill>
                <a:latin typeface="Arial"/>
                <a:cs typeface="Arial"/>
              </a:rPr>
              <a:t>түздөөнү киргизүү  </a:t>
            </a: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В) </a:t>
            </a:r>
            <a:r>
              <a:rPr sz="2800" b="1" spc="-5" dirty="0">
                <a:solidFill>
                  <a:srgbClr val="001F5F"/>
                </a:solidFill>
                <a:latin typeface="Arial"/>
                <a:cs typeface="Arial"/>
              </a:rPr>
              <a:t>Документти жасалгалоо</a:t>
            </a:r>
            <a:r>
              <a:rPr sz="2800" b="1" spc="80" dirty="0">
                <a:solidFill>
                  <a:srgbClr val="001F5F"/>
                </a:solidFill>
                <a:latin typeface="Arial"/>
                <a:cs typeface="Arial"/>
              </a:rPr>
              <a:t> </a:t>
            </a:r>
            <a:r>
              <a:rPr sz="2800" b="1" spc="-10" dirty="0">
                <a:solidFill>
                  <a:srgbClr val="001F5F"/>
                </a:solidFill>
                <a:latin typeface="Arial"/>
                <a:cs typeface="Arial"/>
              </a:rPr>
              <a:t>процесси</a:t>
            </a:r>
            <a:endParaRPr sz="2800">
              <a:latin typeface="Arial"/>
              <a:cs typeface="Arial"/>
            </a:endParaRPr>
          </a:p>
          <a:p>
            <a:pPr marL="233679">
              <a:lnSpc>
                <a:spcPct val="100000"/>
              </a:lnSpc>
            </a:pP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Г) </a:t>
            </a:r>
            <a:r>
              <a:rPr sz="2800" b="1" spc="-5" dirty="0">
                <a:solidFill>
                  <a:srgbClr val="001F5F"/>
                </a:solidFill>
                <a:latin typeface="Arial"/>
                <a:cs typeface="Arial"/>
              </a:rPr>
              <a:t>Документти чогултуу </a:t>
            </a:r>
            <a:r>
              <a:rPr sz="2800" b="1" spc="5" dirty="0">
                <a:solidFill>
                  <a:srgbClr val="001F5F"/>
                </a:solidFill>
                <a:latin typeface="Arial"/>
                <a:cs typeface="Arial"/>
              </a:rPr>
              <a:t>жана</a:t>
            </a:r>
            <a:r>
              <a:rPr sz="2800" b="1" spc="140" dirty="0">
                <a:solidFill>
                  <a:srgbClr val="001F5F"/>
                </a:solidFill>
                <a:latin typeface="Arial"/>
                <a:cs typeface="Arial"/>
              </a:rPr>
              <a:t> </a:t>
            </a:r>
            <a:r>
              <a:rPr sz="2800" b="1" spc="-5" dirty="0">
                <a:solidFill>
                  <a:srgbClr val="001F5F"/>
                </a:solidFill>
                <a:latin typeface="Arial"/>
                <a:cs typeface="Arial"/>
              </a:rPr>
              <a:t>жыйноо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32" grpId="0" animBg="1"/>
      <p:bldP spid="3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81000" y="900683"/>
            <a:ext cx="8453628" cy="480974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810768" y="885443"/>
            <a:ext cx="7770876" cy="500634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28244" y="928116"/>
            <a:ext cx="8359139" cy="471525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28244" y="928116"/>
            <a:ext cx="8359140" cy="4715510"/>
          </a:xfrm>
          <a:custGeom>
            <a:avLst/>
            <a:gdLst/>
            <a:ahLst/>
            <a:cxnLst/>
            <a:rect l="l" t="t" r="r" b="b"/>
            <a:pathLst>
              <a:path w="8359140" h="4715510">
                <a:moveTo>
                  <a:pt x="0" y="0"/>
                </a:moveTo>
                <a:lnTo>
                  <a:pt x="7573263" y="0"/>
                </a:lnTo>
                <a:lnTo>
                  <a:pt x="8359139" y="785876"/>
                </a:lnTo>
                <a:lnTo>
                  <a:pt x="8359139" y="4715256"/>
                </a:lnTo>
                <a:lnTo>
                  <a:pt x="785888" y="4715256"/>
                </a:lnTo>
                <a:lnTo>
                  <a:pt x="0" y="3929379"/>
                </a:lnTo>
                <a:lnTo>
                  <a:pt x="0" y="0"/>
                </a:lnTo>
                <a:close/>
              </a:path>
            </a:pathLst>
          </a:custGeom>
          <a:ln w="9143">
            <a:solidFill>
              <a:srgbClr val="46AAC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1015085" y="622173"/>
            <a:ext cx="125730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0" spc="-165" dirty="0">
                <a:latin typeface="Arial"/>
                <a:cs typeface="Arial"/>
              </a:rPr>
              <a:t>Т</a:t>
            </a:r>
            <a:r>
              <a:rPr sz="2800" b="0" spc="-10" dirty="0">
                <a:latin typeface="Arial"/>
                <a:cs typeface="Arial"/>
              </a:rPr>
              <a:t>е</a:t>
            </a:r>
            <a:r>
              <a:rPr sz="2800" b="0" dirty="0">
                <a:latin typeface="Arial"/>
                <a:cs typeface="Arial"/>
              </a:rPr>
              <a:t>р</a:t>
            </a:r>
            <a:r>
              <a:rPr sz="2800" b="0" spc="-5" dirty="0">
                <a:latin typeface="Arial"/>
                <a:cs typeface="Arial"/>
              </a:rPr>
              <a:t>мин</a:t>
            </a:r>
            <a:endParaRPr sz="28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idx="1"/>
          </p:nvPr>
        </p:nvSpPr>
        <p:spPr>
          <a:xfrm>
            <a:off x="457200" y="990600"/>
            <a:ext cx="8229600" cy="470916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5080" indent="-1270" algn="ctr">
              <a:lnSpc>
                <a:spcPct val="99600"/>
              </a:lnSpc>
              <a:spcBef>
                <a:spcPts val="125"/>
              </a:spcBef>
              <a:tabLst>
                <a:tab pos="4407535" algn="l"/>
              </a:tabLst>
            </a:pPr>
            <a:r>
              <a:rPr sz="4800" spc="-25" dirty="0">
                <a:solidFill>
                  <a:srgbClr val="FF0000"/>
                </a:solidFill>
              </a:rPr>
              <a:t>«Форматтоо»	</a:t>
            </a:r>
            <a:r>
              <a:rPr sz="4800" b="0" spc="-30" dirty="0">
                <a:solidFill>
                  <a:srgbClr val="001F5F"/>
                </a:solidFill>
                <a:latin typeface="Arial"/>
                <a:cs typeface="Arial"/>
              </a:rPr>
              <a:t>деген  </a:t>
            </a:r>
            <a:r>
              <a:rPr sz="4800" b="0" spc="-15" dirty="0">
                <a:solidFill>
                  <a:srgbClr val="001F5F"/>
                </a:solidFill>
                <a:latin typeface="Arial"/>
                <a:cs typeface="Arial"/>
              </a:rPr>
              <a:t>термин </a:t>
            </a:r>
            <a:r>
              <a:rPr sz="4800" b="0" dirty="0">
                <a:solidFill>
                  <a:srgbClr val="6F2F9F"/>
                </a:solidFill>
                <a:latin typeface="Arial"/>
                <a:cs typeface="Arial"/>
              </a:rPr>
              <a:t>«форма-калып»  </a:t>
            </a:r>
            <a:r>
              <a:rPr sz="4800" b="0" spc="-25" dirty="0">
                <a:solidFill>
                  <a:srgbClr val="001F5F"/>
                </a:solidFill>
                <a:latin typeface="Arial"/>
                <a:cs typeface="Arial"/>
              </a:rPr>
              <a:t>деген </a:t>
            </a:r>
            <a:r>
              <a:rPr sz="4800" b="0" spc="-20" dirty="0">
                <a:solidFill>
                  <a:srgbClr val="001F5F"/>
                </a:solidFill>
                <a:latin typeface="Arial"/>
                <a:cs typeface="Arial"/>
              </a:rPr>
              <a:t>сөздөн алынган  </a:t>
            </a:r>
            <a:r>
              <a:rPr sz="4800" b="0" dirty="0">
                <a:solidFill>
                  <a:srgbClr val="001F5F"/>
                </a:solidFill>
                <a:latin typeface="Arial"/>
                <a:cs typeface="Arial"/>
              </a:rPr>
              <a:t>жана бир </a:t>
            </a:r>
            <a:r>
              <a:rPr sz="4800" b="0" spc="-15" dirty="0">
                <a:solidFill>
                  <a:srgbClr val="001F5F"/>
                </a:solidFill>
                <a:latin typeface="Arial"/>
                <a:cs typeface="Arial"/>
              </a:rPr>
              <a:t>объектке  </a:t>
            </a:r>
            <a:r>
              <a:rPr sz="4800" b="0" spc="-20" dirty="0">
                <a:solidFill>
                  <a:srgbClr val="001F5F"/>
                </a:solidFill>
                <a:latin typeface="Arial"/>
                <a:cs typeface="Arial"/>
              </a:rPr>
              <a:t>сырткы </a:t>
            </a:r>
            <a:r>
              <a:rPr sz="4800" b="0" spc="-5" dirty="0">
                <a:solidFill>
                  <a:srgbClr val="001F5F"/>
                </a:solidFill>
                <a:latin typeface="Arial"/>
                <a:cs typeface="Arial"/>
              </a:rPr>
              <a:t>форма </a:t>
            </a:r>
            <a:r>
              <a:rPr sz="4800" b="0" spc="-15" dirty="0">
                <a:solidFill>
                  <a:srgbClr val="001F5F"/>
                </a:solidFill>
                <a:latin typeface="Arial"/>
                <a:cs typeface="Arial"/>
              </a:rPr>
              <a:t>берүү  </a:t>
            </a:r>
            <a:r>
              <a:rPr sz="4800" b="0" spc="-25" dirty="0">
                <a:solidFill>
                  <a:srgbClr val="001F5F"/>
                </a:solidFill>
                <a:latin typeface="Arial"/>
                <a:cs typeface="Arial"/>
              </a:rPr>
              <a:t>дегенди</a:t>
            </a:r>
            <a:r>
              <a:rPr sz="4800" b="0" spc="20" dirty="0">
                <a:solidFill>
                  <a:srgbClr val="001F5F"/>
                </a:solidFill>
                <a:latin typeface="Arial"/>
                <a:cs typeface="Arial"/>
              </a:rPr>
              <a:t> </a:t>
            </a:r>
            <a:r>
              <a:rPr sz="4800" b="0" dirty="0">
                <a:solidFill>
                  <a:srgbClr val="001F5F"/>
                </a:solidFill>
                <a:latin typeface="Arial"/>
                <a:cs typeface="Arial"/>
              </a:rPr>
              <a:t>түшүндүрөт</a:t>
            </a:r>
            <a:endParaRPr sz="48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381000" y="615695"/>
            <a:ext cx="2523744" cy="52273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71144" y="515112"/>
            <a:ext cx="1743456" cy="832103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28244" y="643127"/>
            <a:ext cx="2429256" cy="428244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28244" y="643127"/>
            <a:ext cx="2429510" cy="428625"/>
          </a:xfrm>
          <a:custGeom>
            <a:avLst/>
            <a:gdLst/>
            <a:ahLst/>
            <a:cxnLst/>
            <a:rect l="l" t="t" r="r" b="b"/>
            <a:pathLst>
              <a:path w="2429510" h="428625">
                <a:moveTo>
                  <a:pt x="71374" y="0"/>
                </a:moveTo>
                <a:lnTo>
                  <a:pt x="2429256" y="0"/>
                </a:lnTo>
                <a:lnTo>
                  <a:pt x="2429256" y="356870"/>
                </a:lnTo>
                <a:lnTo>
                  <a:pt x="2423640" y="384631"/>
                </a:lnTo>
                <a:lnTo>
                  <a:pt x="2408332" y="407320"/>
                </a:lnTo>
                <a:lnTo>
                  <a:pt x="2385643" y="422628"/>
                </a:lnTo>
                <a:lnTo>
                  <a:pt x="2357882" y="428244"/>
                </a:lnTo>
                <a:lnTo>
                  <a:pt x="0" y="428244"/>
                </a:lnTo>
                <a:lnTo>
                  <a:pt x="0" y="71374"/>
                </a:lnTo>
                <a:lnTo>
                  <a:pt x="5608" y="43612"/>
                </a:lnTo>
                <a:lnTo>
                  <a:pt x="20904" y="20923"/>
                </a:lnTo>
                <a:lnTo>
                  <a:pt x="43591" y="5615"/>
                </a:lnTo>
                <a:lnTo>
                  <a:pt x="71374" y="0"/>
                </a:lnTo>
                <a:close/>
              </a:path>
            </a:pathLst>
          </a:custGeom>
          <a:ln w="9144">
            <a:solidFill>
              <a:srgbClr val="46AAC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700015" y="4386071"/>
            <a:ext cx="2808732" cy="21412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715255" y="2286000"/>
            <a:ext cx="2778760" cy="2110740"/>
          </a:xfrm>
          <a:custGeom>
            <a:avLst/>
            <a:gdLst/>
            <a:ahLst/>
            <a:cxnLst/>
            <a:rect l="l" t="t" r="r" b="b"/>
            <a:pathLst>
              <a:path w="2778759" h="2110740">
                <a:moveTo>
                  <a:pt x="2596896" y="0"/>
                </a:moveTo>
                <a:lnTo>
                  <a:pt x="181356" y="0"/>
                </a:lnTo>
                <a:lnTo>
                  <a:pt x="133129" y="6475"/>
                </a:lnTo>
                <a:lnTo>
                  <a:pt x="89803" y="24750"/>
                </a:lnTo>
                <a:lnTo>
                  <a:pt x="53101" y="53101"/>
                </a:lnTo>
                <a:lnTo>
                  <a:pt x="24750" y="89803"/>
                </a:lnTo>
                <a:lnTo>
                  <a:pt x="6475" y="133129"/>
                </a:lnTo>
                <a:lnTo>
                  <a:pt x="0" y="181355"/>
                </a:lnTo>
                <a:lnTo>
                  <a:pt x="0" y="1929383"/>
                </a:lnTo>
                <a:lnTo>
                  <a:pt x="6475" y="1977610"/>
                </a:lnTo>
                <a:lnTo>
                  <a:pt x="24750" y="2020936"/>
                </a:lnTo>
                <a:lnTo>
                  <a:pt x="53101" y="2057638"/>
                </a:lnTo>
                <a:lnTo>
                  <a:pt x="89803" y="2085989"/>
                </a:lnTo>
                <a:lnTo>
                  <a:pt x="133129" y="2104264"/>
                </a:lnTo>
                <a:lnTo>
                  <a:pt x="181356" y="2110740"/>
                </a:lnTo>
                <a:lnTo>
                  <a:pt x="2596896" y="2110740"/>
                </a:lnTo>
                <a:lnTo>
                  <a:pt x="2645122" y="2104264"/>
                </a:lnTo>
                <a:lnTo>
                  <a:pt x="2688448" y="2085989"/>
                </a:lnTo>
                <a:lnTo>
                  <a:pt x="2725150" y="2057638"/>
                </a:lnTo>
                <a:lnTo>
                  <a:pt x="2753501" y="2020936"/>
                </a:lnTo>
                <a:lnTo>
                  <a:pt x="2771776" y="1977610"/>
                </a:lnTo>
                <a:lnTo>
                  <a:pt x="2778252" y="1929383"/>
                </a:lnTo>
                <a:lnTo>
                  <a:pt x="2778252" y="181355"/>
                </a:lnTo>
                <a:lnTo>
                  <a:pt x="2771776" y="133129"/>
                </a:lnTo>
                <a:lnTo>
                  <a:pt x="2753501" y="89803"/>
                </a:lnTo>
                <a:lnTo>
                  <a:pt x="2725150" y="53101"/>
                </a:lnTo>
                <a:lnTo>
                  <a:pt x="2688448" y="24750"/>
                </a:lnTo>
                <a:lnTo>
                  <a:pt x="2645122" y="6475"/>
                </a:lnTo>
                <a:lnTo>
                  <a:pt x="2596896" y="0"/>
                </a:lnTo>
                <a:close/>
              </a:path>
            </a:pathLst>
          </a:custGeom>
          <a:solidFill>
            <a:srgbClr val="ECEC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715255" y="2286000"/>
            <a:ext cx="2778252" cy="211074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484876" y="6243826"/>
            <a:ext cx="3412235" cy="61417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00115" y="4000500"/>
            <a:ext cx="3382010" cy="2254250"/>
          </a:xfrm>
          <a:custGeom>
            <a:avLst/>
            <a:gdLst/>
            <a:ahLst/>
            <a:cxnLst/>
            <a:rect l="l" t="t" r="r" b="b"/>
            <a:pathLst>
              <a:path w="3382009" h="2254250">
                <a:moveTo>
                  <a:pt x="3188081" y="0"/>
                </a:moveTo>
                <a:lnTo>
                  <a:pt x="193675" y="0"/>
                </a:lnTo>
                <a:lnTo>
                  <a:pt x="149276" y="5116"/>
                </a:lnTo>
                <a:lnTo>
                  <a:pt x="108514" y="19690"/>
                </a:lnTo>
                <a:lnTo>
                  <a:pt x="72553" y="42557"/>
                </a:lnTo>
                <a:lnTo>
                  <a:pt x="42557" y="72553"/>
                </a:lnTo>
                <a:lnTo>
                  <a:pt x="19690" y="108514"/>
                </a:lnTo>
                <a:lnTo>
                  <a:pt x="5116" y="149276"/>
                </a:lnTo>
                <a:lnTo>
                  <a:pt x="0" y="193675"/>
                </a:lnTo>
                <a:lnTo>
                  <a:pt x="0" y="2060282"/>
                </a:lnTo>
                <a:lnTo>
                  <a:pt x="5116" y="2104699"/>
                </a:lnTo>
                <a:lnTo>
                  <a:pt x="19690" y="2145473"/>
                </a:lnTo>
                <a:lnTo>
                  <a:pt x="42557" y="2181440"/>
                </a:lnTo>
                <a:lnTo>
                  <a:pt x="72553" y="2211439"/>
                </a:lnTo>
                <a:lnTo>
                  <a:pt x="108514" y="2234306"/>
                </a:lnTo>
                <a:lnTo>
                  <a:pt x="149276" y="2248879"/>
                </a:lnTo>
                <a:lnTo>
                  <a:pt x="193675" y="2253996"/>
                </a:lnTo>
                <a:lnTo>
                  <a:pt x="3188081" y="2253996"/>
                </a:lnTo>
                <a:lnTo>
                  <a:pt x="3232479" y="2248879"/>
                </a:lnTo>
                <a:lnTo>
                  <a:pt x="3273241" y="2234306"/>
                </a:lnTo>
                <a:lnTo>
                  <a:pt x="3309202" y="2211439"/>
                </a:lnTo>
                <a:lnTo>
                  <a:pt x="3339198" y="2181440"/>
                </a:lnTo>
                <a:lnTo>
                  <a:pt x="3362065" y="2145473"/>
                </a:lnTo>
                <a:lnTo>
                  <a:pt x="3376639" y="2104699"/>
                </a:lnTo>
                <a:lnTo>
                  <a:pt x="3381756" y="2060282"/>
                </a:lnTo>
                <a:lnTo>
                  <a:pt x="3381756" y="193675"/>
                </a:lnTo>
                <a:lnTo>
                  <a:pt x="3376639" y="149276"/>
                </a:lnTo>
                <a:lnTo>
                  <a:pt x="3362065" y="108514"/>
                </a:lnTo>
                <a:lnTo>
                  <a:pt x="3339198" y="72553"/>
                </a:lnTo>
                <a:lnTo>
                  <a:pt x="3309202" y="42557"/>
                </a:lnTo>
                <a:lnTo>
                  <a:pt x="3273241" y="19690"/>
                </a:lnTo>
                <a:lnTo>
                  <a:pt x="3232479" y="5116"/>
                </a:lnTo>
                <a:lnTo>
                  <a:pt x="3188081" y="0"/>
                </a:lnTo>
                <a:close/>
              </a:path>
            </a:pathLst>
          </a:custGeom>
          <a:solidFill>
            <a:srgbClr val="ECEC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500115" y="4000500"/>
            <a:ext cx="3381756" cy="225399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12776" y="6752843"/>
            <a:ext cx="3521964" cy="105155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28015" y="4143755"/>
            <a:ext cx="3491865" cy="2620010"/>
          </a:xfrm>
          <a:custGeom>
            <a:avLst/>
            <a:gdLst/>
            <a:ahLst/>
            <a:cxnLst/>
            <a:rect l="l" t="t" r="r" b="b"/>
            <a:pathLst>
              <a:path w="3491865" h="2620009">
                <a:moveTo>
                  <a:pt x="3266313" y="0"/>
                </a:moveTo>
                <a:lnTo>
                  <a:pt x="225145" y="0"/>
                </a:lnTo>
                <a:lnTo>
                  <a:pt x="179770" y="4575"/>
                </a:lnTo>
                <a:lnTo>
                  <a:pt x="137508" y="17698"/>
                </a:lnTo>
                <a:lnTo>
                  <a:pt x="99264" y="38462"/>
                </a:lnTo>
                <a:lnTo>
                  <a:pt x="65943" y="65960"/>
                </a:lnTo>
                <a:lnTo>
                  <a:pt x="38451" y="99286"/>
                </a:lnTo>
                <a:lnTo>
                  <a:pt x="17692" y="137535"/>
                </a:lnTo>
                <a:lnTo>
                  <a:pt x="4574" y="179798"/>
                </a:lnTo>
                <a:lnTo>
                  <a:pt x="0" y="225171"/>
                </a:lnTo>
                <a:lnTo>
                  <a:pt x="0" y="2394610"/>
                </a:lnTo>
                <a:lnTo>
                  <a:pt x="4574" y="2439985"/>
                </a:lnTo>
                <a:lnTo>
                  <a:pt x="17692" y="2482247"/>
                </a:lnTo>
                <a:lnTo>
                  <a:pt x="38451" y="2520491"/>
                </a:lnTo>
                <a:lnTo>
                  <a:pt x="65943" y="2553812"/>
                </a:lnTo>
                <a:lnTo>
                  <a:pt x="99264" y="2581304"/>
                </a:lnTo>
                <a:lnTo>
                  <a:pt x="137508" y="2602062"/>
                </a:lnTo>
                <a:lnTo>
                  <a:pt x="179770" y="2615180"/>
                </a:lnTo>
                <a:lnTo>
                  <a:pt x="225145" y="2619754"/>
                </a:lnTo>
                <a:lnTo>
                  <a:pt x="3266313" y="2619754"/>
                </a:lnTo>
                <a:lnTo>
                  <a:pt x="3311685" y="2615180"/>
                </a:lnTo>
                <a:lnTo>
                  <a:pt x="3353948" y="2602062"/>
                </a:lnTo>
                <a:lnTo>
                  <a:pt x="3392197" y="2581304"/>
                </a:lnTo>
                <a:lnTo>
                  <a:pt x="3425523" y="2553812"/>
                </a:lnTo>
                <a:lnTo>
                  <a:pt x="3453021" y="2520491"/>
                </a:lnTo>
                <a:lnTo>
                  <a:pt x="3473785" y="2482247"/>
                </a:lnTo>
                <a:lnTo>
                  <a:pt x="3486908" y="2439985"/>
                </a:lnTo>
                <a:lnTo>
                  <a:pt x="3491484" y="2394610"/>
                </a:lnTo>
                <a:lnTo>
                  <a:pt x="3491484" y="225171"/>
                </a:lnTo>
                <a:lnTo>
                  <a:pt x="3486908" y="179798"/>
                </a:lnTo>
                <a:lnTo>
                  <a:pt x="3473785" y="137535"/>
                </a:lnTo>
                <a:lnTo>
                  <a:pt x="3453021" y="99286"/>
                </a:lnTo>
                <a:lnTo>
                  <a:pt x="3425523" y="65960"/>
                </a:lnTo>
                <a:lnTo>
                  <a:pt x="3392197" y="38462"/>
                </a:lnTo>
                <a:lnTo>
                  <a:pt x="3353948" y="17698"/>
                </a:lnTo>
                <a:lnTo>
                  <a:pt x="3311685" y="4575"/>
                </a:lnTo>
                <a:lnTo>
                  <a:pt x="3266313" y="0"/>
                </a:lnTo>
                <a:close/>
              </a:path>
            </a:pathLst>
          </a:custGeom>
          <a:solidFill>
            <a:srgbClr val="ECEC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28015" y="4143755"/>
            <a:ext cx="3491484" cy="2619754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99644" y="2566416"/>
            <a:ext cx="3259836" cy="2179319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14884" y="428244"/>
            <a:ext cx="3229610" cy="2148840"/>
          </a:xfrm>
          <a:custGeom>
            <a:avLst/>
            <a:gdLst/>
            <a:ahLst/>
            <a:cxnLst/>
            <a:rect l="l" t="t" r="r" b="b"/>
            <a:pathLst>
              <a:path w="3229610" h="2148840">
                <a:moveTo>
                  <a:pt x="3044698" y="0"/>
                </a:moveTo>
                <a:lnTo>
                  <a:pt x="184670" y="0"/>
                </a:lnTo>
                <a:lnTo>
                  <a:pt x="135576" y="6596"/>
                </a:lnTo>
                <a:lnTo>
                  <a:pt x="91462" y="25211"/>
                </a:lnTo>
                <a:lnTo>
                  <a:pt x="54087" y="54086"/>
                </a:lnTo>
                <a:lnTo>
                  <a:pt x="25212" y="91458"/>
                </a:lnTo>
                <a:lnTo>
                  <a:pt x="6596" y="135569"/>
                </a:lnTo>
                <a:lnTo>
                  <a:pt x="0" y="184657"/>
                </a:lnTo>
                <a:lnTo>
                  <a:pt x="0" y="1964181"/>
                </a:lnTo>
                <a:lnTo>
                  <a:pt x="6596" y="2013270"/>
                </a:lnTo>
                <a:lnTo>
                  <a:pt x="25212" y="2057381"/>
                </a:lnTo>
                <a:lnTo>
                  <a:pt x="54087" y="2094753"/>
                </a:lnTo>
                <a:lnTo>
                  <a:pt x="91462" y="2123628"/>
                </a:lnTo>
                <a:lnTo>
                  <a:pt x="135576" y="2142243"/>
                </a:lnTo>
                <a:lnTo>
                  <a:pt x="184670" y="2148840"/>
                </a:lnTo>
                <a:lnTo>
                  <a:pt x="3044698" y="2148840"/>
                </a:lnTo>
                <a:lnTo>
                  <a:pt x="3093786" y="2142243"/>
                </a:lnTo>
                <a:lnTo>
                  <a:pt x="3137897" y="2123628"/>
                </a:lnTo>
                <a:lnTo>
                  <a:pt x="3175269" y="2094753"/>
                </a:lnTo>
                <a:lnTo>
                  <a:pt x="3204144" y="2057381"/>
                </a:lnTo>
                <a:lnTo>
                  <a:pt x="3222759" y="2013270"/>
                </a:lnTo>
                <a:lnTo>
                  <a:pt x="3229355" y="1964181"/>
                </a:lnTo>
                <a:lnTo>
                  <a:pt x="3229355" y="184657"/>
                </a:lnTo>
                <a:lnTo>
                  <a:pt x="3222759" y="135569"/>
                </a:lnTo>
                <a:lnTo>
                  <a:pt x="3204144" y="91458"/>
                </a:lnTo>
                <a:lnTo>
                  <a:pt x="3175269" y="54086"/>
                </a:lnTo>
                <a:lnTo>
                  <a:pt x="3137897" y="25211"/>
                </a:lnTo>
                <a:lnTo>
                  <a:pt x="3093786" y="6596"/>
                </a:lnTo>
                <a:lnTo>
                  <a:pt x="3044698" y="0"/>
                </a:lnTo>
                <a:close/>
              </a:path>
            </a:pathLst>
          </a:custGeom>
          <a:solidFill>
            <a:srgbClr val="ECEC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14884" y="428244"/>
            <a:ext cx="3229355" cy="214884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556503" y="2703576"/>
            <a:ext cx="3246120" cy="2316480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571744" y="428244"/>
            <a:ext cx="3215640" cy="2286000"/>
          </a:xfrm>
          <a:custGeom>
            <a:avLst/>
            <a:gdLst/>
            <a:ahLst/>
            <a:cxnLst/>
            <a:rect l="l" t="t" r="r" b="b"/>
            <a:pathLst>
              <a:path w="3215640" h="2286000">
                <a:moveTo>
                  <a:pt x="3019171" y="0"/>
                </a:moveTo>
                <a:lnTo>
                  <a:pt x="196468" y="0"/>
                </a:lnTo>
                <a:lnTo>
                  <a:pt x="151435" y="5191"/>
                </a:lnTo>
                <a:lnTo>
                  <a:pt x="110088" y="19977"/>
                </a:lnTo>
                <a:lnTo>
                  <a:pt x="73608" y="43177"/>
                </a:lnTo>
                <a:lnTo>
                  <a:pt x="43177" y="73608"/>
                </a:lnTo>
                <a:lnTo>
                  <a:pt x="19977" y="110088"/>
                </a:lnTo>
                <a:lnTo>
                  <a:pt x="5191" y="151435"/>
                </a:lnTo>
                <a:lnTo>
                  <a:pt x="0" y="196468"/>
                </a:lnTo>
                <a:lnTo>
                  <a:pt x="0" y="2089530"/>
                </a:lnTo>
                <a:lnTo>
                  <a:pt x="5191" y="2134564"/>
                </a:lnTo>
                <a:lnTo>
                  <a:pt x="19977" y="2175911"/>
                </a:lnTo>
                <a:lnTo>
                  <a:pt x="43177" y="2212391"/>
                </a:lnTo>
                <a:lnTo>
                  <a:pt x="73608" y="2242822"/>
                </a:lnTo>
                <a:lnTo>
                  <a:pt x="110088" y="2266022"/>
                </a:lnTo>
                <a:lnTo>
                  <a:pt x="151435" y="2280808"/>
                </a:lnTo>
                <a:lnTo>
                  <a:pt x="196468" y="2286000"/>
                </a:lnTo>
                <a:lnTo>
                  <a:pt x="3019171" y="2286000"/>
                </a:lnTo>
                <a:lnTo>
                  <a:pt x="3064204" y="2280808"/>
                </a:lnTo>
                <a:lnTo>
                  <a:pt x="3105551" y="2266022"/>
                </a:lnTo>
                <a:lnTo>
                  <a:pt x="3142031" y="2242822"/>
                </a:lnTo>
                <a:lnTo>
                  <a:pt x="3172462" y="2212391"/>
                </a:lnTo>
                <a:lnTo>
                  <a:pt x="3195662" y="2175911"/>
                </a:lnTo>
                <a:lnTo>
                  <a:pt x="3210448" y="2134564"/>
                </a:lnTo>
                <a:lnTo>
                  <a:pt x="3215639" y="2089530"/>
                </a:lnTo>
                <a:lnTo>
                  <a:pt x="3215639" y="196468"/>
                </a:lnTo>
                <a:lnTo>
                  <a:pt x="3210448" y="151435"/>
                </a:lnTo>
                <a:lnTo>
                  <a:pt x="3195662" y="110088"/>
                </a:lnTo>
                <a:lnTo>
                  <a:pt x="3172462" y="73608"/>
                </a:lnTo>
                <a:lnTo>
                  <a:pt x="3142031" y="43177"/>
                </a:lnTo>
                <a:lnTo>
                  <a:pt x="3105551" y="19977"/>
                </a:lnTo>
                <a:lnTo>
                  <a:pt x="3064204" y="5191"/>
                </a:lnTo>
                <a:lnTo>
                  <a:pt x="3019171" y="0"/>
                </a:lnTo>
                <a:close/>
              </a:path>
            </a:pathLst>
          </a:custGeom>
          <a:solidFill>
            <a:srgbClr val="ECEC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571744" y="428244"/>
            <a:ext cx="3215639" cy="228600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555748" y="6632447"/>
            <a:ext cx="2887979" cy="225552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2570988" y="4500371"/>
            <a:ext cx="2857500" cy="2143125"/>
          </a:xfrm>
          <a:custGeom>
            <a:avLst/>
            <a:gdLst/>
            <a:ahLst/>
            <a:cxnLst/>
            <a:rect l="l" t="t" r="r" b="b"/>
            <a:pathLst>
              <a:path w="2857500" h="2143125">
                <a:moveTo>
                  <a:pt x="2673350" y="0"/>
                </a:moveTo>
                <a:lnTo>
                  <a:pt x="184150" y="0"/>
                </a:lnTo>
                <a:lnTo>
                  <a:pt x="135187" y="6576"/>
                </a:lnTo>
                <a:lnTo>
                  <a:pt x="91195" y="25136"/>
                </a:lnTo>
                <a:lnTo>
                  <a:pt x="53927" y="53927"/>
                </a:lnTo>
                <a:lnTo>
                  <a:pt x="25136" y="91195"/>
                </a:lnTo>
                <a:lnTo>
                  <a:pt x="6576" y="135187"/>
                </a:lnTo>
                <a:lnTo>
                  <a:pt x="0" y="184150"/>
                </a:lnTo>
                <a:lnTo>
                  <a:pt x="0" y="1958593"/>
                </a:lnTo>
                <a:lnTo>
                  <a:pt x="6576" y="2007547"/>
                </a:lnTo>
                <a:lnTo>
                  <a:pt x="25136" y="2051537"/>
                </a:lnTo>
                <a:lnTo>
                  <a:pt x="53927" y="2088807"/>
                </a:lnTo>
                <a:lnTo>
                  <a:pt x="91195" y="2117601"/>
                </a:lnTo>
                <a:lnTo>
                  <a:pt x="135187" y="2136165"/>
                </a:lnTo>
                <a:lnTo>
                  <a:pt x="184150" y="2142743"/>
                </a:lnTo>
                <a:lnTo>
                  <a:pt x="2673350" y="2142743"/>
                </a:lnTo>
                <a:lnTo>
                  <a:pt x="2722312" y="2136165"/>
                </a:lnTo>
                <a:lnTo>
                  <a:pt x="2766304" y="2117601"/>
                </a:lnTo>
                <a:lnTo>
                  <a:pt x="2803572" y="2088807"/>
                </a:lnTo>
                <a:lnTo>
                  <a:pt x="2832363" y="2051537"/>
                </a:lnTo>
                <a:lnTo>
                  <a:pt x="2850923" y="2007547"/>
                </a:lnTo>
                <a:lnTo>
                  <a:pt x="2857500" y="1958593"/>
                </a:lnTo>
                <a:lnTo>
                  <a:pt x="2857500" y="184150"/>
                </a:lnTo>
                <a:lnTo>
                  <a:pt x="2850923" y="135187"/>
                </a:lnTo>
                <a:lnTo>
                  <a:pt x="2832363" y="91195"/>
                </a:lnTo>
                <a:lnTo>
                  <a:pt x="2803572" y="53927"/>
                </a:lnTo>
                <a:lnTo>
                  <a:pt x="2766304" y="25136"/>
                </a:lnTo>
                <a:lnTo>
                  <a:pt x="2722312" y="6576"/>
                </a:lnTo>
                <a:lnTo>
                  <a:pt x="2673350" y="0"/>
                </a:lnTo>
                <a:close/>
              </a:path>
            </a:pathLst>
          </a:custGeom>
          <a:solidFill>
            <a:srgbClr val="ECEC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570988" y="4500371"/>
            <a:ext cx="2857500" cy="2142743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3770376" y="2985516"/>
            <a:ext cx="1888236" cy="2670048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785615" y="356615"/>
            <a:ext cx="1858010" cy="2639695"/>
          </a:xfrm>
          <a:custGeom>
            <a:avLst/>
            <a:gdLst/>
            <a:ahLst/>
            <a:cxnLst/>
            <a:rect l="l" t="t" r="r" b="b"/>
            <a:pathLst>
              <a:path w="1858010" h="2639695">
                <a:moveTo>
                  <a:pt x="1698117" y="0"/>
                </a:moveTo>
                <a:lnTo>
                  <a:pt x="159638" y="0"/>
                </a:lnTo>
                <a:lnTo>
                  <a:pt x="109191" y="8141"/>
                </a:lnTo>
                <a:lnTo>
                  <a:pt x="65370" y="30809"/>
                </a:lnTo>
                <a:lnTo>
                  <a:pt x="30809" y="65370"/>
                </a:lnTo>
                <a:lnTo>
                  <a:pt x="8141" y="109191"/>
                </a:lnTo>
                <a:lnTo>
                  <a:pt x="0" y="159638"/>
                </a:lnTo>
                <a:lnTo>
                  <a:pt x="0" y="2479929"/>
                </a:lnTo>
                <a:lnTo>
                  <a:pt x="8141" y="2530376"/>
                </a:lnTo>
                <a:lnTo>
                  <a:pt x="30809" y="2574197"/>
                </a:lnTo>
                <a:lnTo>
                  <a:pt x="65370" y="2608758"/>
                </a:lnTo>
                <a:lnTo>
                  <a:pt x="109191" y="2631426"/>
                </a:lnTo>
                <a:lnTo>
                  <a:pt x="159638" y="2639568"/>
                </a:lnTo>
                <a:lnTo>
                  <a:pt x="1698117" y="2639568"/>
                </a:lnTo>
                <a:lnTo>
                  <a:pt x="1748564" y="2631426"/>
                </a:lnTo>
                <a:lnTo>
                  <a:pt x="1792385" y="2608758"/>
                </a:lnTo>
                <a:lnTo>
                  <a:pt x="1826946" y="2574197"/>
                </a:lnTo>
                <a:lnTo>
                  <a:pt x="1849614" y="2530376"/>
                </a:lnTo>
                <a:lnTo>
                  <a:pt x="1857756" y="2479929"/>
                </a:lnTo>
                <a:lnTo>
                  <a:pt x="1857756" y="159638"/>
                </a:lnTo>
                <a:lnTo>
                  <a:pt x="1849614" y="109191"/>
                </a:lnTo>
                <a:lnTo>
                  <a:pt x="1826946" y="65370"/>
                </a:lnTo>
                <a:lnTo>
                  <a:pt x="1792385" y="30809"/>
                </a:lnTo>
                <a:lnTo>
                  <a:pt x="1748564" y="8141"/>
                </a:lnTo>
                <a:lnTo>
                  <a:pt x="1698117" y="0"/>
                </a:lnTo>
                <a:close/>
              </a:path>
            </a:pathLst>
          </a:custGeom>
          <a:solidFill>
            <a:srgbClr val="ECEC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3785615" y="356615"/>
            <a:ext cx="1857756" cy="2639568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81000" y="472440"/>
            <a:ext cx="8453628" cy="580948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28244" y="499872"/>
            <a:ext cx="8359139" cy="5715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28244" y="499872"/>
            <a:ext cx="8359140" cy="5715000"/>
          </a:xfrm>
          <a:custGeom>
            <a:avLst/>
            <a:gdLst/>
            <a:ahLst/>
            <a:cxnLst/>
            <a:rect l="l" t="t" r="r" b="b"/>
            <a:pathLst>
              <a:path w="8359140" h="5715000">
                <a:moveTo>
                  <a:pt x="0" y="0"/>
                </a:moveTo>
                <a:lnTo>
                  <a:pt x="7406639" y="0"/>
                </a:lnTo>
                <a:lnTo>
                  <a:pt x="8359139" y="952500"/>
                </a:lnTo>
                <a:lnTo>
                  <a:pt x="8359139" y="5715000"/>
                </a:lnTo>
                <a:lnTo>
                  <a:pt x="952500" y="5715000"/>
                </a:lnTo>
                <a:lnTo>
                  <a:pt x="0" y="4762500"/>
                </a:lnTo>
                <a:lnTo>
                  <a:pt x="0" y="0"/>
                </a:lnTo>
                <a:close/>
              </a:path>
            </a:pathLst>
          </a:custGeom>
          <a:ln w="9144">
            <a:solidFill>
              <a:srgbClr val="97B85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84047" y="478536"/>
            <a:ext cx="8447532" cy="559003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wrap="square" lIns="0" tIns="230759" rIns="0" bIns="0" rtlCol="0">
            <a:spAutoFit/>
          </a:bodyPr>
          <a:lstStyle/>
          <a:p>
            <a:pPr marL="731520" marR="5080" indent="10160">
              <a:lnSpc>
                <a:spcPct val="100499"/>
              </a:lnSpc>
              <a:spcBef>
                <a:spcPts val="70"/>
              </a:spcBef>
            </a:pPr>
            <a:r>
              <a:rPr sz="5400" spc="-30" dirty="0">
                <a:solidFill>
                  <a:srgbClr val="FFFF00"/>
                </a:solidFill>
              </a:rPr>
              <a:t>Форматтоо </a:t>
            </a:r>
            <a:r>
              <a:rPr spc="-5" dirty="0"/>
              <a:t>– </a:t>
            </a:r>
            <a:r>
              <a:rPr spc="-40" dirty="0"/>
              <a:t>бул  </a:t>
            </a:r>
            <a:r>
              <a:rPr spc="-10" dirty="0"/>
              <a:t>документтин</a:t>
            </a:r>
            <a:r>
              <a:rPr spc="-20" dirty="0"/>
              <a:t> сырткы</a:t>
            </a:r>
            <a:endParaRPr sz="5400"/>
          </a:p>
        </p:txBody>
      </p:sp>
      <p:sp>
        <p:nvSpPr>
          <p:cNvPr id="8" name="object 8"/>
          <p:cNvSpPr txBox="1"/>
          <p:nvPr/>
        </p:nvSpPr>
        <p:spPr>
          <a:xfrm>
            <a:off x="1222349" y="2721305"/>
            <a:ext cx="6776084" cy="24504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485140" marR="480695" algn="ctr">
              <a:lnSpc>
                <a:spcPct val="100000"/>
              </a:lnSpc>
              <a:spcBef>
                <a:spcPts val="95"/>
              </a:spcBef>
            </a:pPr>
            <a:r>
              <a:rPr sz="4000" b="1" spc="-15" dirty="0">
                <a:solidFill>
                  <a:srgbClr val="F1F1F1"/>
                </a:solidFill>
                <a:latin typeface="Arial"/>
                <a:cs typeface="Arial"/>
              </a:rPr>
              <a:t>келбетин </a:t>
            </a:r>
            <a:r>
              <a:rPr sz="4000" b="1" spc="-30" dirty="0">
                <a:solidFill>
                  <a:srgbClr val="F1F1F1"/>
                </a:solidFill>
                <a:latin typeface="Arial"/>
                <a:cs typeface="Arial"/>
              </a:rPr>
              <a:t>же </a:t>
            </a:r>
            <a:r>
              <a:rPr sz="4000" b="1" spc="-10" dirty="0">
                <a:solidFill>
                  <a:srgbClr val="F1F1F1"/>
                </a:solidFill>
                <a:latin typeface="Arial"/>
                <a:cs typeface="Arial"/>
              </a:rPr>
              <a:t>андагы ар  кандай</a:t>
            </a:r>
            <a:r>
              <a:rPr sz="4000" b="1" spc="15" dirty="0">
                <a:solidFill>
                  <a:srgbClr val="F1F1F1"/>
                </a:solidFill>
                <a:latin typeface="Arial"/>
                <a:cs typeface="Arial"/>
              </a:rPr>
              <a:t> </a:t>
            </a:r>
            <a:r>
              <a:rPr sz="4000" b="1" spc="-20" dirty="0">
                <a:solidFill>
                  <a:srgbClr val="F1F1F1"/>
                </a:solidFill>
                <a:latin typeface="Arial"/>
                <a:cs typeface="Arial"/>
              </a:rPr>
              <a:t>объекттерди</a:t>
            </a:r>
            <a:endParaRPr sz="4000">
              <a:latin typeface="Arial"/>
              <a:cs typeface="Arial"/>
            </a:endParaRPr>
          </a:p>
          <a:p>
            <a:pPr marL="12700" marR="5080" algn="ctr">
              <a:lnSpc>
                <a:spcPts val="4690"/>
              </a:lnSpc>
              <a:spcBef>
                <a:spcPts val="254"/>
              </a:spcBef>
              <a:tabLst>
                <a:tab pos="4455160" algn="l"/>
              </a:tabLst>
            </a:pPr>
            <a:r>
              <a:rPr sz="4000" b="1" spc="-5" dirty="0">
                <a:solidFill>
                  <a:srgbClr val="F1F1F1"/>
                </a:solidFill>
                <a:latin typeface="Arial"/>
                <a:cs typeface="Arial"/>
              </a:rPr>
              <a:t>талапка ылайык	</a:t>
            </a:r>
            <a:r>
              <a:rPr sz="4000" b="1" spc="-60" dirty="0">
                <a:solidFill>
                  <a:srgbClr val="F1F1F1"/>
                </a:solidFill>
                <a:latin typeface="Arial"/>
                <a:cs typeface="Arial"/>
              </a:rPr>
              <a:t>ф</a:t>
            </a:r>
            <a:r>
              <a:rPr sz="4000" b="1" spc="-5" dirty="0">
                <a:solidFill>
                  <a:srgbClr val="F1F1F1"/>
                </a:solidFill>
                <a:latin typeface="Arial"/>
                <a:cs typeface="Arial"/>
              </a:rPr>
              <a:t>о</a:t>
            </a:r>
            <a:r>
              <a:rPr sz="4000" b="1" spc="-65" dirty="0">
                <a:solidFill>
                  <a:srgbClr val="F1F1F1"/>
                </a:solidFill>
                <a:latin typeface="Arial"/>
                <a:cs typeface="Arial"/>
              </a:rPr>
              <a:t>р</a:t>
            </a:r>
            <a:r>
              <a:rPr sz="4000" b="1" spc="-60" dirty="0">
                <a:solidFill>
                  <a:srgbClr val="F1F1F1"/>
                </a:solidFill>
                <a:latin typeface="Arial"/>
                <a:cs typeface="Arial"/>
              </a:rPr>
              <a:t>м</a:t>
            </a:r>
            <a:r>
              <a:rPr sz="4000" b="1" spc="-10" dirty="0">
                <a:solidFill>
                  <a:srgbClr val="F1F1F1"/>
                </a:solidFill>
                <a:latin typeface="Arial"/>
                <a:cs typeface="Arial"/>
              </a:rPr>
              <a:t>ада  көрсөтүү</a:t>
            </a:r>
            <a:r>
              <a:rPr sz="4000" b="1" spc="10" dirty="0">
                <a:solidFill>
                  <a:srgbClr val="F1F1F1"/>
                </a:solidFill>
                <a:latin typeface="Arial"/>
                <a:cs typeface="Arial"/>
              </a:rPr>
              <a:t> </a:t>
            </a:r>
            <a:r>
              <a:rPr sz="4000" b="1" spc="-15" dirty="0">
                <a:solidFill>
                  <a:srgbClr val="F1F1F1"/>
                </a:solidFill>
                <a:latin typeface="Arial"/>
                <a:cs typeface="Arial"/>
              </a:rPr>
              <a:t>процесси</a:t>
            </a:r>
            <a:endParaRPr sz="4000"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384047" y="230124"/>
            <a:ext cx="2517648" cy="835151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807821" y="335991"/>
            <a:ext cx="16706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10" dirty="0">
                <a:solidFill>
                  <a:srgbClr val="FFFF00"/>
                </a:solidFill>
                <a:latin typeface="Arial"/>
                <a:cs typeface="Arial"/>
              </a:rPr>
              <a:t>Аныктама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95500" y="329184"/>
            <a:ext cx="5024628" cy="10957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491739" y="217931"/>
            <a:ext cx="4230623" cy="15255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142744" y="356615"/>
            <a:ext cx="4930139" cy="100126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142744" y="356615"/>
            <a:ext cx="4930140" cy="1001394"/>
          </a:xfrm>
          <a:custGeom>
            <a:avLst/>
            <a:gdLst/>
            <a:ahLst/>
            <a:cxnLst/>
            <a:rect l="l" t="t" r="r" b="b"/>
            <a:pathLst>
              <a:path w="4930140" h="1001394">
                <a:moveTo>
                  <a:pt x="166878" y="0"/>
                </a:moveTo>
                <a:lnTo>
                  <a:pt x="4930139" y="0"/>
                </a:lnTo>
                <a:lnTo>
                  <a:pt x="4930139" y="834389"/>
                </a:lnTo>
                <a:lnTo>
                  <a:pt x="4924181" y="878765"/>
                </a:lnTo>
                <a:lnTo>
                  <a:pt x="4907364" y="918633"/>
                </a:lnTo>
                <a:lnTo>
                  <a:pt x="4881276" y="952404"/>
                </a:lnTo>
                <a:lnTo>
                  <a:pt x="4847505" y="978492"/>
                </a:lnTo>
                <a:lnTo>
                  <a:pt x="4807637" y="995309"/>
                </a:lnTo>
                <a:lnTo>
                  <a:pt x="4763261" y="1001268"/>
                </a:lnTo>
                <a:lnTo>
                  <a:pt x="0" y="1001268"/>
                </a:lnTo>
                <a:lnTo>
                  <a:pt x="0" y="166878"/>
                </a:lnTo>
                <a:lnTo>
                  <a:pt x="5958" y="122502"/>
                </a:lnTo>
                <a:lnTo>
                  <a:pt x="22775" y="82634"/>
                </a:lnTo>
                <a:lnTo>
                  <a:pt x="48863" y="48863"/>
                </a:lnTo>
                <a:lnTo>
                  <a:pt x="82634" y="22775"/>
                </a:lnTo>
                <a:lnTo>
                  <a:pt x="122502" y="5958"/>
                </a:lnTo>
                <a:lnTo>
                  <a:pt x="166878" y="0"/>
                </a:lnTo>
                <a:close/>
              </a:path>
            </a:pathLst>
          </a:custGeom>
          <a:ln w="9144">
            <a:solidFill>
              <a:srgbClr val="97B85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934461" y="388696"/>
            <a:ext cx="3349625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400" spc="-440" dirty="0">
                <a:solidFill>
                  <a:srgbClr val="FF0000"/>
                </a:solidFill>
              </a:rPr>
              <a:t>Форматтоо</a:t>
            </a:r>
            <a:endParaRPr sz="5400"/>
          </a:p>
        </p:txBody>
      </p:sp>
      <p:sp>
        <p:nvSpPr>
          <p:cNvPr id="7" name="object 7"/>
          <p:cNvSpPr/>
          <p:nvPr/>
        </p:nvSpPr>
        <p:spPr>
          <a:xfrm>
            <a:off x="381000" y="1844039"/>
            <a:ext cx="3951732" cy="180898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51916" y="1716023"/>
            <a:ext cx="2924556" cy="191414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28244" y="1871472"/>
            <a:ext cx="3857244" cy="17145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28244" y="1871472"/>
            <a:ext cx="3857625" cy="1714500"/>
          </a:xfrm>
          <a:custGeom>
            <a:avLst/>
            <a:gdLst/>
            <a:ahLst/>
            <a:cxnLst/>
            <a:rect l="l" t="t" r="r" b="b"/>
            <a:pathLst>
              <a:path w="3857625" h="1714500">
                <a:moveTo>
                  <a:pt x="0" y="0"/>
                </a:moveTo>
                <a:lnTo>
                  <a:pt x="3571494" y="0"/>
                </a:lnTo>
                <a:lnTo>
                  <a:pt x="3617855" y="3738"/>
                </a:lnTo>
                <a:lnTo>
                  <a:pt x="3661830" y="14563"/>
                </a:lnTo>
                <a:lnTo>
                  <a:pt x="3702832" y="31886"/>
                </a:lnTo>
                <a:lnTo>
                  <a:pt x="3740273" y="55120"/>
                </a:lnTo>
                <a:lnTo>
                  <a:pt x="3773566" y="83677"/>
                </a:lnTo>
                <a:lnTo>
                  <a:pt x="3802123" y="116970"/>
                </a:lnTo>
                <a:lnTo>
                  <a:pt x="3825357" y="154411"/>
                </a:lnTo>
                <a:lnTo>
                  <a:pt x="3842680" y="195413"/>
                </a:lnTo>
                <a:lnTo>
                  <a:pt x="3853505" y="239388"/>
                </a:lnTo>
                <a:lnTo>
                  <a:pt x="3857244" y="285750"/>
                </a:lnTo>
                <a:lnTo>
                  <a:pt x="3857244" y="1714500"/>
                </a:lnTo>
                <a:lnTo>
                  <a:pt x="0" y="1714500"/>
                </a:lnTo>
                <a:lnTo>
                  <a:pt x="0" y="0"/>
                </a:lnTo>
                <a:close/>
              </a:path>
            </a:pathLst>
          </a:custGeom>
          <a:ln w="9144">
            <a:solidFill>
              <a:srgbClr val="7C5F9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126337" y="1836166"/>
            <a:ext cx="2379345" cy="14897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485140">
              <a:lnSpc>
                <a:spcPct val="100000"/>
              </a:lnSpc>
              <a:spcBef>
                <a:spcPts val="105"/>
              </a:spcBef>
            </a:pPr>
            <a:r>
              <a:rPr sz="3200" b="1" dirty="0">
                <a:solidFill>
                  <a:srgbClr val="003300"/>
                </a:solidFill>
                <a:latin typeface="Arial"/>
                <a:cs typeface="Arial"/>
              </a:rPr>
              <a:t>Бүткүл</a:t>
            </a:r>
            <a:endParaRPr sz="3200">
              <a:latin typeface="Arial"/>
              <a:cs typeface="Arial"/>
            </a:endParaRPr>
          </a:p>
          <a:p>
            <a:pPr marL="12065" marR="5080" algn="ctr">
              <a:lnSpc>
                <a:spcPct val="100000"/>
              </a:lnSpc>
            </a:pPr>
            <a:r>
              <a:rPr sz="3200" b="1" dirty="0">
                <a:solidFill>
                  <a:srgbClr val="003300"/>
                </a:solidFill>
                <a:latin typeface="Arial"/>
                <a:cs typeface="Arial"/>
              </a:rPr>
              <a:t>док</a:t>
            </a:r>
            <a:r>
              <a:rPr sz="3200" b="1" spc="-45" dirty="0">
                <a:solidFill>
                  <a:srgbClr val="003300"/>
                </a:solidFill>
                <a:latin typeface="Arial"/>
                <a:cs typeface="Arial"/>
              </a:rPr>
              <a:t>у</a:t>
            </a:r>
            <a:r>
              <a:rPr sz="3200" b="1" dirty="0">
                <a:solidFill>
                  <a:srgbClr val="003300"/>
                </a:solidFill>
                <a:latin typeface="Arial"/>
                <a:cs typeface="Arial"/>
              </a:rPr>
              <a:t>ментти  </a:t>
            </a:r>
            <a:r>
              <a:rPr sz="3200" b="1" spc="-25" dirty="0">
                <a:solidFill>
                  <a:srgbClr val="003300"/>
                </a:solidFill>
                <a:latin typeface="Arial"/>
                <a:cs typeface="Arial"/>
              </a:rPr>
              <a:t>форматтоо</a:t>
            </a:r>
            <a:endParaRPr sz="32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881371" y="1830323"/>
            <a:ext cx="3881628" cy="1808988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184647" y="1700783"/>
            <a:ext cx="3355848" cy="1914144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28615" y="1857755"/>
            <a:ext cx="3787140" cy="1714500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928615" y="1857755"/>
            <a:ext cx="3787140" cy="1714500"/>
          </a:xfrm>
          <a:custGeom>
            <a:avLst/>
            <a:gdLst/>
            <a:ahLst/>
            <a:cxnLst/>
            <a:rect l="l" t="t" r="r" b="b"/>
            <a:pathLst>
              <a:path w="3787140" h="1714500">
                <a:moveTo>
                  <a:pt x="3787140" y="0"/>
                </a:moveTo>
                <a:lnTo>
                  <a:pt x="285750" y="0"/>
                </a:lnTo>
                <a:lnTo>
                  <a:pt x="239388" y="3738"/>
                </a:lnTo>
                <a:lnTo>
                  <a:pt x="195413" y="14563"/>
                </a:lnTo>
                <a:lnTo>
                  <a:pt x="154411" y="31886"/>
                </a:lnTo>
                <a:lnTo>
                  <a:pt x="116970" y="55120"/>
                </a:lnTo>
                <a:lnTo>
                  <a:pt x="83677" y="83677"/>
                </a:lnTo>
                <a:lnTo>
                  <a:pt x="55120" y="116970"/>
                </a:lnTo>
                <a:lnTo>
                  <a:pt x="31886" y="154411"/>
                </a:lnTo>
                <a:lnTo>
                  <a:pt x="14563" y="195413"/>
                </a:lnTo>
                <a:lnTo>
                  <a:pt x="3738" y="239388"/>
                </a:lnTo>
                <a:lnTo>
                  <a:pt x="0" y="285750"/>
                </a:lnTo>
                <a:lnTo>
                  <a:pt x="0" y="1714500"/>
                </a:lnTo>
                <a:lnTo>
                  <a:pt x="3787140" y="1714500"/>
                </a:lnTo>
                <a:lnTo>
                  <a:pt x="3787140" y="0"/>
                </a:lnTo>
                <a:close/>
              </a:path>
            </a:pathLst>
          </a:custGeom>
          <a:ln w="9144">
            <a:solidFill>
              <a:srgbClr val="7C5F9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5459984" y="1821561"/>
            <a:ext cx="2809875" cy="14897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08585" marR="5080" indent="-96520" algn="just">
              <a:lnSpc>
                <a:spcPct val="100000"/>
              </a:lnSpc>
              <a:spcBef>
                <a:spcPts val="105"/>
              </a:spcBef>
            </a:pPr>
            <a:r>
              <a:rPr sz="3200" b="1" spc="30" dirty="0">
                <a:solidFill>
                  <a:srgbClr val="003300"/>
                </a:solidFill>
                <a:latin typeface="Arial"/>
                <a:cs typeface="Arial"/>
              </a:rPr>
              <a:t>Д</a:t>
            </a:r>
            <a:r>
              <a:rPr sz="3200" b="1" dirty="0">
                <a:solidFill>
                  <a:srgbClr val="003300"/>
                </a:solidFill>
                <a:latin typeface="Arial"/>
                <a:cs typeface="Arial"/>
              </a:rPr>
              <a:t>ок</a:t>
            </a:r>
            <a:r>
              <a:rPr sz="3200" b="1" spc="-40" dirty="0">
                <a:solidFill>
                  <a:srgbClr val="003300"/>
                </a:solidFill>
                <a:latin typeface="Arial"/>
                <a:cs typeface="Arial"/>
              </a:rPr>
              <a:t>у</a:t>
            </a:r>
            <a:r>
              <a:rPr sz="3200" b="1" dirty="0">
                <a:solidFill>
                  <a:srgbClr val="003300"/>
                </a:solidFill>
                <a:latin typeface="Arial"/>
                <a:cs typeface="Arial"/>
              </a:rPr>
              <a:t>мент</a:t>
            </a:r>
            <a:r>
              <a:rPr sz="3200" b="1" spc="-15" dirty="0">
                <a:solidFill>
                  <a:srgbClr val="003300"/>
                </a:solidFill>
                <a:latin typeface="Arial"/>
                <a:cs typeface="Arial"/>
              </a:rPr>
              <a:t>т</a:t>
            </a:r>
            <a:r>
              <a:rPr sz="3200" b="1" spc="-5" dirty="0">
                <a:solidFill>
                  <a:srgbClr val="003300"/>
                </a:solidFill>
                <a:latin typeface="Arial"/>
                <a:cs typeface="Arial"/>
              </a:rPr>
              <a:t>еги  </a:t>
            </a:r>
            <a:r>
              <a:rPr sz="3200" b="1" spc="-10" dirty="0">
                <a:solidFill>
                  <a:srgbClr val="003300"/>
                </a:solidFill>
                <a:latin typeface="Arial"/>
                <a:cs typeface="Arial"/>
              </a:rPr>
              <a:t>объекттерди  </a:t>
            </a:r>
            <a:r>
              <a:rPr sz="3200" b="1" spc="-25" dirty="0">
                <a:solidFill>
                  <a:srgbClr val="003300"/>
                </a:solidFill>
                <a:latin typeface="Arial"/>
                <a:cs typeface="Arial"/>
              </a:rPr>
              <a:t>форматтоо</a:t>
            </a:r>
            <a:endParaRPr sz="3200">
              <a:latin typeface="Arial"/>
              <a:cs typeface="Arial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381000" y="3901440"/>
            <a:ext cx="3951732" cy="2237232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28244" y="3928871"/>
            <a:ext cx="3857244" cy="2142743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428244" y="3928871"/>
            <a:ext cx="3857625" cy="2143125"/>
          </a:xfrm>
          <a:custGeom>
            <a:avLst/>
            <a:gdLst/>
            <a:ahLst/>
            <a:cxnLst/>
            <a:rect l="l" t="t" r="r" b="b"/>
            <a:pathLst>
              <a:path w="3857625" h="2143125">
                <a:moveTo>
                  <a:pt x="357136" y="0"/>
                </a:moveTo>
                <a:lnTo>
                  <a:pt x="3857244" y="0"/>
                </a:lnTo>
                <a:lnTo>
                  <a:pt x="3857244" y="1785607"/>
                </a:lnTo>
                <a:lnTo>
                  <a:pt x="3853983" y="1834069"/>
                </a:lnTo>
                <a:lnTo>
                  <a:pt x="3844486" y="1880549"/>
                </a:lnTo>
                <a:lnTo>
                  <a:pt x="3829178" y="1924622"/>
                </a:lnTo>
                <a:lnTo>
                  <a:pt x="3808485" y="1965862"/>
                </a:lnTo>
                <a:lnTo>
                  <a:pt x="3782831" y="2003843"/>
                </a:lnTo>
                <a:lnTo>
                  <a:pt x="3752643" y="2038142"/>
                </a:lnTo>
                <a:lnTo>
                  <a:pt x="3718346" y="2068330"/>
                </a:lnTo>
                <a:lnTo>
                  <a:pt x="3680365" y="2093984"/>
                </a:lnTo>
                <a:lnTo>
                  <a:pt x="3639127" y="2114678"/>
                </a:lnTo>
                <a:lnTo>
                  <a:pt x="3595056" y="2129986"/>
                </a:lnTo>
                <a:lnTo>
                  <a:pt x="3548578" y="2139483"/>
                </a:lnTo>
                <a:lnTo>
                  <a:pt x="3500120" y="2142743"/>
                </a:lnTo>
                <a:lnTo>
                  <a:pt x="0" y="2142743"/>
                </a:lnTo>
                <a:lnTo>
                  <a:pt x="0" y="357123"/>
                </a:lnTo>
                <a:lnTo>
                  <a:pt x="3260" y="308665"/>
                </a:lnTo>
                <a:lnTo>
                  <a:pt x="12757" y="262187"/>
                </a:lnTo>
                <a:lnTo>
                  <a:pt x="28065" y="218116"/>
                </a:lnTo>
                <a:lnTo>
                  <a:pt x="48759" y="176878"/>
                </a:lnTo>
                <a:lnTo>
                  <a:pt x="74413" y="138897"/>
                </a:lnTo>
                <a:lnTo>
                  <a:pt x="104601" y="104600"/>
                </a:lnTo>
                <a:lnTo>
                  <a:pt x="138900" y="74412"/>
                </a:lnTo>
                <a:lnTo>
                  <a:pt x="176881" y="48758"/>
                </a:lnTo>
                <a:lnTo>
                  <a:pt x="218121" y="28065"/>
                </a:lnTo>
                <a:lnTo>
                  <a:pt x="262194" y="12757"/>
                </a:lnTo>
                <a:lnTo>
                  <a:pt x="308674" y="3260"/>
                </a:lnTo>
                <a:lnTo>
                  <a:pt x="357136" y="0"/>
                </a:lnTo>
                <a:close/>
              </a:path>
            </a:pathLst>
          </a:custGeom>
          <a:ln w="9144">
            <a:solidFill>
              <a:srgbClr val="F6924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670051" y="4432807"/>
            <a:ext cx="3375025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indent="1270" algn="ctr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solidFill>
                  <a:srgbClr val="001F5F"/>
                </a:solidFill>
                <a:latin typeface="Arial"/>
                <a:cs typeface="Arial"/>
              </a:rPr>
              <a:t>Берилген чөйрөдө  </a:t>
            </a:r>
            <a:r>
              <a:rPr sz="2400" b="1" spc="-10" dirty="0">
                <a:solidFill>
                  <a:srgbClr val="001F5F"/>
                </a:solidFill>
                <a:latin typeface="Arial"/>
                <a:cs typeface="Arial"/>
              </a:rPr>
              <a:t>түзүлгөн</a:t>
            </a:r>
            <a:r>
              <a:rPr sz="2400" b="1" spc="-50" dirty="0">
                <a:solidFill>
                  <a:srgbClr val="001F5F"/>
                </a:solidFill>
                <a:latin typeface="Arial"/>
                <a:cs typeface="Arial"/>
              </a:rPr>
              <a:t> </a:t>
            </a:r>
            <a:r>
              <a:rPr sz="2400" b="1" spc="-15" dirty="0">
                <a:solidFill>
                  <a:srgbClr val="001F5F"/>
                </a:solidFill>
                <a:latin typeface="Arial"/>
                <a:cs typeface="Arial"/>
              </a:rPr>
              <a:t>объекттерди  </a:t>
            </a:r>
            <a:r>
              <a:rPr sz="2400" b="1" spc="-25" dirty="0">
                <a:solidFill>
                  <a:srgbClr val="001F5F"/>
                </a:solidFill>
                <a:latin typeface="Arial"/>
                <a:cs typeface="Arial"/>
              </a:rPr>
              <a:t>форматтоо</a:t>
            </a:r>
            <a:endParaRPr sz="2400">
              <a:latin typeface="Arial"/>
              <a:cs typeface="Arial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4811267" y="3829811"/>
            <a:ext cx="3951732" cy="2308860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834128" y="3799332"/>
            <a:ext cx="3991355" cy="2188464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858511" y="3857244"/>
            <a:ext cx="3857243" cy="2214372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858511" y="3857244"/>
            <a:ext cx="3857625" cy="2214880"/>
          </a:xfrm>
          <a:custGeom>
            <a:avLst/>
            <a:gdLst/>
            <a:ahLst/>
            <a:cxnLst/>
            <a:rect l="l" t="t" r="r" b="b"/>
            <a:pathLst>
              <a:path w="3857625" h="2214879">
                <a:moveTo>
                  <a:pt x="369062" y="0"/>
                </a:moveTo>
                <a:lnTo>
                  <a:pt x="3857243" y="0"/>
                </a:lnTo>
                <a:lnTo>
                  <a:pt x="3857243" y="1845297"/>
                </a:lnTo>
                <a:lnTo>
                  <a:pt x="3854368" y="1891593"/>
                </a:lnTo>
                <a:lnTo>
                  <a:pt x="3845972" y="1936173"/>
                </a:lnTo>
                <a:lnTo>
                  <a:pt x="3832402" y="1978691"/>
                </a:lnTo>
                <a:lnTo>
                  <a:pt x="3814004" y="2018801"/>
                </a:lnTo>
                <a:lnTo>
                  <a:pt x="3791122" y="2056157"/>
                </a:lnTo>
                <a:lnTo>
                  <a:pt x="3764103" y="2090414"/>
                </a:lnTo>
                <a:lnTo>
                  <a:pt x="3733293" y="2121226"/>
                </a:lnTo>
                <a:lnTo>
                  <a:pt x="3699038" y="2148246"/>
                </a:lnTo>
                <a:lnTo>
                  <a:pt x="3661683" y="2171129"/>
                </a:lnTo>
                <a:lnTo>
                  <a:pt x="3621574" y="2189529"/>
                </a:lnTo>
                <a:lnTo>
                  <a:pt x="3579057" y="2203100"/>
                </a:lnTo>
                <a:lnTo>
                  <a:pt x="3534477" y="2211496"/>
                </a:lnTo>
                <a:lnTo>
                  <a:pt x="3488182" y="2214371"/>
                </a:lnTo>
                <a:lnTo>
                  <a:pt x="0" y="2214371"/>
                </a:lnTo>
                <a:lnTo>
                  <a:pt x="0" y="369061"/>
                </a:lnTo>
                <a:lnTo>
                  <a:pt x="2875" y="322766"/>
                </a:lnTo>
                <a:lnTo>
                  <a:pt x="11271" y="278186"/>
                </a:lnTo>
                <a:lnTo>
                  <a:pt x="24841" y="235669"/>
                </a:lnTo>
                <a:lnTo>
                  <a:pt x="43239" y="195560"/>
                </a:lnTo>
                <a:lnTo>
                  <a:pt x="66121" y="158205"/>
                </a:lnTo>
                <a:lnTo>
                  <a:pt x="93140" y="123950"/>
                </a:lnTo>
                <a:lnTo>
                  <a:pt x="123950" y="93140"/>
                </a:lnTo>
                <a:lnTo>
                  <a:pt x="158205" y="66121"/>
                </a:lnTo>
                <a:lnTo>
                  <a:pt x="195560" y="43239"/>
                </a:lnTo>
                <a:lnTo>
                  <a:pt x="235669" y="24841"/>
                </a:lnTo>
                <a:lnTo>
                  <a:pt x="278186" y="11271"/>
                </a:lnTo>
                <a:lnTo>
                  <a:pt x="322766" y="2875"/>
                </a:lnTo>
                <a:lnTo>
                  <a:pt x="369062" y="0"/>
                </a:lnTo>
                <a:close/>
              </a:path>
            </a:pathLst>
          </a:custGeom>
          <a:ln w="9144">
            <a:solidFill>
              <a:srgbClr val="F6924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5047615" y="3893946"/>
            <a:ext cx="3480435" cy="1854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0"/>
              </a:spcBef>
              <a:tabLst>
                <a:tab pos="2431415" algn="l"/>
              </a:tabLst>
            </a:pPr>
            <a:r>
              <a:rPr sz="2400" b="1" spc="-125" dirty="0">
                <a:solidFill>
                  <a:srgbClr val="001F5F"/>
                </a:solidFill>
                <a:latin typeface="Arial"/>
                <a:cs typeface="Arial"/>
              </a:rPr>
              <a:t>Т</a:t>
            </a:r>
            <a:r>
              <a:rPr sz="2400" b="1" spc="-5" dirty="0">
                <a:solidFill>
                  <a:srgbClr val="001F5F"/>
                </a:solidFill>
                <a:latin typeface="Arial"/>
                <a:cs typeface="Arial"/>
              </a:rPr>
              <a:t>ер</a:t>
            </a:r>
            <a:r>
              <a:rPr sz="2400" b="1" spc="-10" dirty="0">
                <a:solidFill>
                  <a:srgbClr val="001F5F"/>
                </a:solidFill>
                <a:latin typeface="Arial"/>
                <a:cs typeface="Arial"/>
              </a:rPr>
              <a:t>е</a:t>
            </a:r>
            <a:r>
              <a:rPr sz="2400" b="1" dirty="0">
                <a:solidFill>
                  <a:srgbClr val="001F5F"/>
                </a:solidFill>
                <a:latin typeface="Arial"/>
                <a:cs typeface="Arial"/>
              </a:rPr>
              <a:t>ңд</a:t>
            </a:r>
            <a:r>
              <a:rPr sz="2400" b="1" spc="-40" dirty="0">
                <a:solidFill>
                  <a:srgbClr val="001F5F"/>
                </a:solidFill>
                <a:latin typeface="Arial"/>
                <a:cs typeface="Arial"/>
              </a:rPr>
              <a:t>е</a:t>
            </a:r>
            <a:r>
              <a:rPr sz="2400" b="1" spc="-25" dirty="0">
                <a:solidFill>
                  <a:srgbClr val="001F5F"/>
                </a:solidFill>
                <a:latin typeface="Arial"/>
                <a:cs typeface="Arial"/>
              </a:rPr>
              <a:t>т</a:t>
            </a:r>
            <a:r>
              <a:rPr sz="2400" b="1" dirty="0">
                <a:solidFill>
                  <a:srgbClr val="001F5F"/>
                </a:solidFill>
                <a:latin typeface="Arial"/>
                <a:cs typeface="Arial"/>
              </a:rPr>
              <a:t>илг</a:t>
            </a:r>
            <a:r>
              <a:rPr sz="2400" b="1" spc="-10" dirty="0">
                <a:solidFill>
                  <a:srgbClr val="001F5F"/>
                </a:solidFill>
                <a:latin typeface="Arial"/>
                <a:cs typeface="Arial"/>
              </a:rPr>
              <a:t>е</a:t>
            </a:r>
            <a:r>
              <a:rPr sz="2400" b="1" dirty="0">
                <a:solidFill>
                  <a:srgbClr val="001F5F"/>
                </a:solidFill>
                <a:latin typeface="Arial"/>
                <a:cs typeface="Arial"/>
              </a:rPr>
              <a:t>н	(</a:t>
            </a:r>
            <a:r>
              <a:rPr sz="2400" b="1" spc="5" dirty="0">
                <a:solidFill>
                  <a:srgbClr val="001F5F"/>
                </a:solidFill>
                <a:latin typeface="Arial"/>
                <a:cs typeface="Arial"/>
              </a:rPr>
              <a:t>б</a:t>
            </a:r>
            <a:r>
              <a:rPr sz="2400" b="1" spc="-5" dirty="0">
                <a:solidFill>
                  <a:srgbClr val="001F5F"/>
                </a:solidFill>
                <a:latin typeface="Arial"/>
                <a:cs typeface="Arial"/>
              </a:rPr>
              <a:t>ашка  </a:t>
            </a:r>
            <a:r>
              <a:rPr sz="2400" b="1" dirty="0">
                <a:solidFill>
                  <a:srgbClr val="001F5F"/>
                </a:solidFill>
                <a:latin typeface="Arial"/>
                <a:cs typeface="Arial"/>
              </a:rPr>
              <a:t>прикл.чөйрөдөн  </a:t>
            </a:r>
            <a:r>
              <a:rPr sz="2400" b="1" spc="-5" dirty="0">
                <a:solidFill>
                  <a:srgbClr val="001F5F"/>
                </a:solidFill>
                <a:latin typeface="Arial"/>
                <a:cs typeface="Arial"/>
              </a:rPr>
              <a:t>алынган)</a:t>
            </a:r>
            <a:endParaRPr sz="2400">
              <a:latin typeface="Arial"/>
              <a:cs typeface="Arial"/>
            </a:endParaRPr>
          </a:p>
          <a:p>
            <a:pPr marL="771525" marR="765175" algn="ctr">
              <a:lnSpc>
                <a:spcPct val="100000"/>
              </a:lnSpc>
            </a:pPr>
            <a:r>
              <a:rPr sz="2400" b="1" dirty="0">
                <a:solidFill>
                  <a:srgbClr val="001F5F"/>
                </a:solidFill>
                <a:latin typeface="Arial"/>
                <a:cs typeface="Arial"/>
              </a:rPr>
              <a:t>о</a:t>
            </a:r>
            <a:r>
              <a:rPr sz="2400" b="1" spc="-35" dirty="0">
                <a:solidFill>
                  <a:srgbClr val="001F5F"/>
                </a:solidFill>
                <a:latin typeface="Arial"/>
                <a:cs typeface="Arial"/>
              </a:rPr>
              <a:t>б</a:t>
            </a:r>
            <a:r>
              <a:rPr sz="2400" b="1" dirty="0">
                <a:solidFill>
                  <a:srgbClr val="001F5F"/>
                </a:solidFill>
                <a:latin typeface="Arial"/>
                <a:cs typeface="Arial"/>
              </a:rPr>
              <a:t>ъек</a:t>
            </a:r>
            <a:r>
              <a:rPr sz="2400" b="1" spc="-25" dirty="0">
                <a:solidFill>
                  <a:srgbClr val="001F5F"/>
                </a:solidFill>
                <a:latin typeface="Arial"/>
                <a:cs typeface="Arial"/>
              </a:rPr>
              <a:t>тт</a:t>
            </a:r>
            <a:r>
              <a:rPr sz="2400" b="1" spc="-5" dirty="0">
                <a:solidFill>
                  <a:srgbClr val="001F5F"/>
                </a:solidFill>
                <a:latin typeface="Arial"/>
                <a:cs typeface="Arial"/>
              </a:rPr>
              <a:t>е</a:t>
            </a:r>
            <a:r>
              <a:rPr sz="2400" b="1" spc="-70" dirty="0">
                <a:solidFill>
                  <a:srgbClr val="001F5F"/>
                </a:solidFill>
                <a:latin typeface="Arial"/>
                <a:cs typeface="Arial"/>
              </a:rPr>
              <a:t>р</a:t>
            </a:r>
            <a:r>
              <a:rPr sz="2400" b="1" dirty="0">
                <a:solidFill>
                  <a:srgbClr val="001F5F"/>
                </a:solidFill>
                <a:latin typeface="Arial"/>
                <a:cs typeface="Arial"/>
              </a:rPr>
              <a:t>ди  </a:t>
            </a:r>
            <a:r>
              <a:rPr sz="2400" b="1" spc="-25" dirty="0">
                <a:solidFill>
                  <a:srgbClr val="001F5F"/>
                </a:solidFill>
                <a:latin typeface="Arial"/>
                <a:cs typeface="Arial"/>
              </a:rPr>
              <a:t>форматтоо</a:t>
            </a:r>
            <a:endParaRPr sz="2400">
              <a:latin typeface="Arial"/>
              <a:cs typeface="Arial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2732532" y="1330452"/>
            <a:ext cx="606552" cy="595884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785872" y="1357883"/>
            <a:ext cx="499872" cy="499871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785872" y="1357883"/>
            <a:ext cx="500380" cy="500380"/>
          </a:xfrm>
          <a:custGeom>
            <a:avLst/>
            <a:gdLst/>
            <a:ahLst/>
            <a:cxnLst/>
            <a:rect l="l" t="t" r="r" b="b"/>
            <a:pathLst>
              <a:path w="500379" h="500380">
                <a:moveTo>
                  <a:pt x="0" y="249936"/>
                </a:moveTo>
                <a:lnTo>
                  <a:pt x="124967" y="249936"/>
                </a:lnTo>
                <a:lnTo>
                  <a:pt x="124967" y="0"/>
                </a:lnTo>
                <a:lnTo>
                  <a:pt x="374903" y="0"/>
                </a:lnTo>
                <a:lnTo>
                  <a:pt x="374903" y="249936"/>
                </a:lnTo>
                <a:lnTo>
                  <a:pt x="499872" y="249936"/>
                </a:lnTo>
                <a:lnTo>
                  <a:pt x="249935" y="499871"/>
                </a:lnTo>
                <a:lnTo>
                  <a:pt x="0" y="249936"/>
                </a:lnTo>
                <a:close/>
              </a:path>
            </a:pathLst>
          </a:custGeom>
          <a:ln w="9144">
            <a:solidFill>
              <a:srgbClr val="7C5F9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089903" y="1330452"/>
            <a:ext cx="606551" cy="595884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6143244" y="1357883"/>
            <a:ext cx="499872" cy="499871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6143244" y="1357883"/>
            <a:ext cx="500380" cy="500380"/>
          </a:xfrm>
          <a:custGeom>
            <a:avLst/>
            <a:gdLst/>
            <a:ahLst/>
            <a:cxnLst/>
            <a:rect l="l" t="t" r="r" b="b"/>
            <a:pathLst>
              <a:path w="500379" h="500380">
                <a:moveTo>
                  <a:pt x="0" y="249936"/>
                </a:moveTo>
                <a:lnTo>
                  <a:pt x="124967" y="249936"/>
                </a:lnTo>
                <a:lnTo>
                  <a:pt x="124967" y="0"/>
                </a:lnTo>
                <a:lnTo>
                  <a:pt x="374903" y="0"/>
                </a:lnTo>
                <a:lnTo>
                  <a:pt x="374903" y="249936"/>
                </a:lnTo>
                <a:lnTo>
                  <a:pt x="499872" y="249936"/>
                </a:lnTo>
                <a:lnTo>
                  <a:pt x="249935" y="499871"/>
                </a:lnTo>
                <a:lnTo>
                  <a:pt x="0" y="249936"/>
                </a:lnTo>
                <a:close/>
              </a:path>
            </a:pathLst>
          </a:custGeom>
          <a:ln w="9144">
            <a:solidFill>
              <a:srgbClr val="7C5F9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4081271" y="3342132"/>
            <a:ext cx="1013460" cy="856488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4128770" y="3371722"/>
            <a:ext cx="917193" cy="757301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4128770" y="3371722"/>
            <a:ext cx="917575" cy="757555"/>
          </a:xfrm>
          <a:custGeom>
            <a:avLst/>
            <a:gdLst/>
            <a:ahLst/>
            <a:cxnLst/>
            <a:rect l="l" t="t" r="r" b="b"/>
            <a:pathLst>
              <a:path w="917575" h="757554">
                <a:moveTo>
                  <a:pt x="45846" y="414781"/>
                </a:moveTo>
                <a:lnTo>
                  <a:pt x="108584" y="500379"/>
                </a:lnTo>
                <a:lnTo>
                  <a:pt x="791717" y="0"/>
                </a:lnTo>
                <a:lnTo>
                  <a:pt x="917193" y="171323"/>
                </a:lnTo>
                <a:lnTo>
                  <a:pt x="234060" y="671576"/>
                </a:lnTo>
                <a:lnTo>
                  <a:pt x="296671" y="757301"/>
                </a:lnTo>
                <a:lnTo>
                  <a:pt x="0" y="711453"/>
                </a:lnTo>
                <a:lnTo>
                  <a:pt x="45846" y="414781"/>
                </a:lnTo>
                <a:close/>
              </a:path>
            </a:pathLst>
          </a:custGeom>
          <a:ln w="9525">
            <a:solidFill>
              <a:srgbClr val="F6924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6733031" y="3544823"/>
            <a:ext cx="464820" cy="452627"/>
          </a:xfrm>
          <a:prstGeom prst="rect">
            <a:avLst/>
          </a:prstGeom>
          <a:blipFill>
            <a:blip r:embed="rId2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6786371" y="3572255"/>
            <a:ext cx="358139" cy="356616"/>
          </a:xfrm>
          <a:prstGeom prst="rect">
            <a:avLst/>
          </a:prstGeom>
          <a:blipFill>
            <a:blip r:embed="rId2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6786371" y="3572255"/>
            <a:ext cx="358140" cy="356870"/>
          </a:xfrm>
          <a:custGeom>
            <a:avLst/>
            <a:gdLst/>
            <a:ahLst/>
            <a:cxnLst/>
            <a:rect l="l" t="t" r="r" b="b"/>
            <a:pathLst>
              <a:path w="358140" h="356870">
                <a:moveTo>
                  <a:pt x="0" y="178308"/>
                </a:moveTo>
                <a:lnTo>
                  <a:pt x="89534" y="178308"/>
                </a:lnTo>
                <a:lnTo>
                  <a:pt x="89534" y="0"/>
                </a:lnTo>
                <a:lnTo>
                  <a:pt x="268604" y="0"/>
                </a:lnTo>
                <a:lnTo>
                  <a:pt x="268604" y="178308"/>
                </a:lnTo>
                <a:lnTo>
                  <a:pt x="358139" y="178308"/>
                </a:lnTo>
                <a:lnTo>
                  <a:pt x="179070" y="356616"/>
                </a:lnTo>
                <a:lnTo>
                  <a:pt x="0" y="178308"/>
                </a:lnTo>
                <a:close/>
              </a:path>
            </a:pathLst>
          </a:custGeom>
          <a:ln w="9144">
            <a:solidFill>
              <a:srgbClr val="F6924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Легкий дым">
  <a:themeElements>
    <a:clrScheme name="Легкий дым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Легкий дым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Легкий дым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10</TotalTime>
  <Words>336</Words>
  <Application>Microsoft Office PowerPoint</Application>
  <PresentationFormat>Экран (4:3)</PresentationFormat>
  <Paragraphs>143</Paragraphs>
  <Slides>26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33" baseType="lpstr">
      <vt:lpstr>Arial</vt:lpstr>
      <vt:lpstr>Century Gothic</vt:lpstr>
      <vt:lpstr>Times New Roman</vt:lpstr>
      <vt:lpstr>Trebuchet MS</vt:lpstr>
      <vt:lpstr>Wingdings</vt:lpstr>
      <vt:lpstr>Wingdings 3</vt:lpstr>
      <vt:lpstr>Легкий дым</vt:lpstr>
      <vt:lpstr>Презентация PowerPoint</vt:lpstr>
      <vt:lpstr>Презентация PowerPoint</vt:lpstr>
      <vt:lpstr>Презентация PowerPoint</vt:lpstr>
      <vt:lpstr>1-суроо</vt:lpstr>
      <vt:lpstr>2-суроо</vt:lpstr>
      <vt:lpstr>Термин</vt:lpstr>
      <vt:lpstr>Презентация PowerPoint</vt:lpstr>
      <vt:lpstr>Презентация PowerPoint</vt:lpstr>
      <vt:lpstr>Форматтоо</vt:lpstr>
      <vt:lpstr>Документтеги объекттерди форматтоо</vt:lpstr>
      <vt:lpstr>Объекттердин индивидуалдык  жасалгалары(оформление)</vt:lpstr>
      <vt:lpstr>1-суроо</vt:lpstr>
      <vt:lpstr>2-суроо</vt:lpstr>
      <vt:lpstr>Форматтоодо колдонулуучу түшүнүктөр</vt:lpstr>
      <vt:lpstr>Шрифт</vt:lpstr>
      <vt:lpstr>Абзац</vt:lpstr>
      <vt:lpstr>Сызык, контур</vt:lpstr>
      <vt:lpstr>Презентация PowerPoint</vt:lpstr>
      <vt:lpstr>Эффект</vt:lpstr>
      <vt:lpstr>Форматировать...</vt:lpstr>
      <vt:lpstr>ФОРМАТТОО</vt:lpstr>
      <vt:lpstr>Презентация PowerPoint</vt:lpstr>
      <vt:lpstr>ФОРМАТТОО</vt:lpstr>
      <vt:lpstr>1-суроо</vt:lpstr>
      <vt:lpstr>2-суроо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cp:lastModifiedBy>Oma</cp:lastModifiedBy>
  <cp:revision>3</cp:revision>
  <dcterms:created xsi:type="dcterms:W3CDTF">2019-11-14T23:15:38Z</dcterms:created>
  <dcterms:modified xsi:type="dcterms:W3CDTF">2023-03-28T16:22:11Z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2014-11-15T00:00:00Z</vt:filetime>
  </property>
  <property fmtid="{D5CDD505-2E9C-101B-9397-08002B2CF9AE}" pid="3" name="Creator">
    <vt:lpwstr>Microsoft® PowerPoint® 2013</vt:lpwstr>
  </property>
  <property fmtid="{D5CDD505-2E9C-101B-9397-08002B2CF9AE}" pid="4" name="LastSaved">
    <vt:filetime>2019-11-14T00:00:00Z</vt:filetime>
  </property>
</Properties>
</file>